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33"/>
  </p:notesMasterIdLst>
  <p:handoutMasterIdLst>
    <p:handoutMasterId r:id="rId34"/>
  </p:handoutMasterIdLst>
  <p:sldIdLst>
    <p:sldId id="428" r:id="rId2"/>
    <p:sldId id="350" r:id="rId3"/>
    <p:sldId id="437" r:id="rId4"/>
    <p:sldId id="354" r:id="rId5"/>
    <p:sldId id="429" r:id="rId6"/>
    <p:sldId id="355" r:id="rId7"/>
    <p:sldId id="458" r:id="rId8"/>
    <p:sldId id="459" r:id="rId9"/>
    <p:sldId id="470" r:id="rId10"/>
    <p:sldId id="471" r:id="rId11"/>
    <p:sldId id="472" r:id="rId12"/>
    <p:sldId id="460" r:id="rId13"/>
    <p:sldId id="474" r:id="rId14"/>
    <p:sldId id="475" r:id="rId15"/>
    <p:sldId id="473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6" r:id="rId26"/>
    <p:sldId id="477" r:id="rId27"/>
    <p:sldId id="479" r:id="rId28"/>
    <p:sldId id="478" r:id="rId29"/>
    <p:sldId id="449" r:id="rId30"/>
    <p:sldId id="431" r:id="rId31"/>
    <p:sldId id="398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662" autoAdjust="0"/>
  </p:normalViewPr>
  <p:slideViewPr>
    <p:cSldViewPr>
      <p:cViewPr varScale="1">
        <p:scale>
          <a:sx n="69" d="100"/>
          <a:sy n="69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2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5973E-FB5E-4477-9B1B-5E002ADF93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6DBEAB-19FA-4CC3-9D4F-A1071DBA21EB}">
      <dgm:prSet phldrT="[Texto]"/>
      <dgm:spPr>
        <a:solidFill>
          <a:schemeClr val="accent1"/>
        </a:solidFill>
      </dgm:spPr>
      <dgm:t>
        <a:bodyPr/>
        <a:lstStyle/>
        <a:p>
          <a:r>
            <a:rPr lang="pt-BR" smtClean="0">
              <a:latin typeface="Constantia" pitchFamily="18" charset="0"/>
            </a:rPr>
            <a:t>saber a história do Magento</a:t>
          </a:r>
          <a:endParaRPr lang="pt-BR" dirty="0">
            <a:latin typeface="Constantia" pitchFamily="18" charset="0"/>
          </a:endParaRPr>
        </a:p>
      </dgm:t>
    </dgm:pt>
    <dgm:pt modelId="{B7139099-9D81-4EED-9485-4D6AF7E7E5F0}" type="parTrans" cxnId="{D94E7738-BC33-4133-A344-2602A4B2D6EC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76201880-3458-4D58-9C21-0C92677E2EE4}" type="sibTrans" cxnId="{D94E7738-BC33-4133-A344-2602A4B2D6EC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E65EB7C9-8C7B-43FE-9CEE-A0604BBAA269}">
      <dgm:prSet phldrT="[Texto]"/>
      <dgm:spPr>
        <a:solidFill>
          <a:schemeClr val="accent1"/>
        </a:solidFill>
      </dgm:spPr>
      <dgm:t>
        <a:bodyPr/>
        <a:lstStyle/>
        <a:p>
          <a:r>
            <a:rPr lang="pt-BR" smtClean="0">
              <a:latin typeface="Constantia" pitchFamily="18" charset="0"/>
            </a:rPr>
            <a:t>ecossistema Magento</a:t>
          </a:r>
          <a:endParaRPr lang="pt-BR" dirty="0">
            <a:latin typeface="Constantia" pitchFamily="18" charset="0"/>
          </a:endParaRPr>
        </a:p>
      </dgm:t>
    </dgm:pt>
    <dgm:pt modelId="{CE4A45FC-128F-4B17-BF63-2E65BB68A16C}" type="parTrans" cxnId="{D895C609-8C6B-4F92-A795-FC2BEA88BFB6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F23EC520-0806-4844-AEAA-64073CDFB6C3}" type="sibTrans" cxnId="{D895C609-8C6B-4F92-A795-FC2BEA88BFB6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6B3505BB-8422-432E-9624-8162169FF86D}">
      <dgm:prSet phldrT="[Texto]"/>
      <dgm:spPr>
        <a:solidFill>
          <a:schemeClr val="accent1"/>
        </a:solidFill>
      </dgm:spPr>
      <dgm:t>
        <a:bodyPr/>
        <a:lstStyle/>
        <a:p>
          <a:r>
            <a:rPr lang="pt-BR" smtClean="0">
              <a:latin typeface="Constantia" pitchFamily="18" charset="0"/>
            </a:rPr>
            <a:t>perspectivas profissionais</a:t>
          </a:r>
          <a:endParaRPr lang="pt-BR" dirty="0">
            <a:latin typeface="Constantia" pitchFamily="18" charset="0"/>
          </a:endParaRPr>
        </a:p>
      </dgm:t>
    </dgm:pt>
    <dgm:pt modelId="{BEA20E35-48E3-4AB2-9503-02FF8C1E5A83}" type="parTrans" cxnId="{ED22EAC0-2440-4E9E-8ECF-378B5AEFE872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25237990-1CB5-4572-80C1-0CFC8EBF7704}" type="sibTrans" cxnId="{ED22EAC0-2440-4E9E-8ECF-378B5AEFE872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93E9B54E-D1BA-4F3D-B7FA-0E40681B45D2}">
      <dgm:prSet phldrT="[Texto]"/>
      <dgm:spPr>
        <a:solidFill>
          <a:schemeClr val="accent2"/>
        </a:solidFill>
      </dgm:spPr>
      <dgm:t>
        <a:bodyPr/>
        <a:lstStyle/>
        <a:p>
          <a:r>
            <a:rPr lang="pt-BR" smtClean="0">
              <a:latin typeface="Constantia" pitchFamily="18" charset="0"/>
            </a:rPr>
            <a:t>como estudar Magento</a:t>
          </a:r>
          <a:endParaRPr lang="pt-BR" dirty="0">
            <a:latin typeface="Constantia" pitchFamily="18" charset="0"/>
          </a:endParaRPr>
        </a:p>
      </dgm:t>
    </dgm:pt>
    <dgm:pt modelId="{44A3E559-62CE-4C86-A72A-7A4655027858}" type="parTrans" cxnId="{08D2E578-D400-40DF-8D94-2DB977A09021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CD9624D7-8512-4BBD-BAF2-D0BD038CF100}" type="sibTrans" cxnId="{08D2E578-D400-40DF-8D94-2DB977A09021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B931E656-B80F-4300-A58E-A52C2FABF38B}" type="pres">
      <dgm:prSet presAssocID="{EEA5973E-FB5E-4477-9B1B-5E002ADF93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2129AA-67B6-4A03-8801-CCD322743E92}" type="pres">
      <dgm:prSet presAssocID="{0C6DBEAB-19FA-4CC3-9D4F-A1071DBA21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3626DD-9B6C-4E41-B7FE-3A82177C8DBA}" type="pres">
      <dgm:prSet presAssocID="{76201880-3458-4D58-9C21-0C92677E2EE4}" presName="sibTrans" presStyleCnt="0"/>
      <dgm:spPr/>
    </dgm:pt>
    <dgm:pt modelId="{72ED1323-C7FE-4412-B9E8-74B5E31C5C20}" type="pres">
      <dgm:prSet presAssocID="{E65EB7C9-8C7B-43FE-9CEE-A0604BBAA26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EE158F-CB1B-4E0A-92AA-1EBD49709A8B}" type="pres">
      <dgm:prSet presAssocID="{F23EC520-0806-4844-AEAA-64073CDFB6C3}" presName="sibTrans" presStyleCnt="0"/>
      <dgm:spPr/>
    </dgm:pt>
    <dgm:pt modelId="{AA711D7C-9A14-45E1-8743-0FCAE8688540}" type="pres">
      <dgm:prSet presAssocID="{6B3505BB-8422-432E-9624-8162169FF86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A75C4F-B0A0-47C2-9014-000B7EBB6C86}" type="pres">
      <dgm:prSet presAssocID="{25237990-1CB5-4572-80C1-0CFC8EBF7704}" presName="sibTrans" presStyleCnt="0"/>
      <dgm:spPr/>
    </dgm:pt>
    <dgm:pt modelId="{C04AF49F-F6A3-422C-8605-32B9FC476F7C}" type="pres">
      <dgm:prSet presAssocID="{93E9B54E-D1BA-4F3D-B7FA-0E40681B45D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16A2C7-4ED4-4749-845B-EEBD8C145D76}" type="presOf" srcId="{E65EB7C9-8C7B-43FE-9CEE-A0604BBAA269}" destId="{72ED1323-C7FE-4412-B9E8-74B5E31C5C20}" srcOrd="0" destOrd="0" presId="urn:microsoft.com/office/officeart/2005/8/layout/default"/>
    <dgm:cxn modelId="{D895C609-8C6B-4F92-A795-FC2BEA88BFB6}" srcId="{EEA5973E-FB5E-4477-9B1B-5E002ADF939E}" destId="{E65EB7C9-8C7B-43FE-9CEE-A0604BBAA269}" srcOrd="1" destOrd="0" parTransId="{CE4A45FC-128F-4B17-BF63-2E65BB68A16C}" sibTransId="{F23EC520-0806-4844-AEAA-64073CDFB6C3}"/>
    <dgm:cxn modelId="{D94E7738-BC33-4133-A344-2602A4B2D6EC}" srcId="{EEA5973E-FB5E-4477-9B1B-5E002ADF939E}" destId="{0C6DBEAB-19FA-4CC3-9D4F-A1071DBA21EB}" srcOrd="0" destOrd="0" parTransId="{B7139099-9D81-4EED-9485-4D6AF7E7E5F0}" sibTransId="{76201880-3458-4D58-9C21-0C92677E2EE4}"/>
    <dgm:cxn modelId="{3A6E5618-7C6B-431A-9BE2-83C31ED5FCA9}" type="presOf" srcId="{0C6DBEAB-19FA-4CC3-9D4F-A1071DBA21EB}" destId="{132129AA-67B6-4A03-8801-CCD322743E92}" srcOrd="0" destOrd="0" presId="urn:microsoft.com/office/officeart/2005/8/layout/default"/>
    <dgm:cxn modelId="{ED22EAC0-2440-4E9E-8ECF-378B5AEFE872}" srcId="{EEA5973E-FB5E-4477-9B1B-5E002ADF939E}" destId="{6B3505BB-8422-432E-9624-8162169FF86D}" srcOrd="2" destOrd="0" parTransId="{BEA20E35-48E3-4AB2-9503-02FF8C1E5A83}" sibTransId="{25237990-1CB5-4572-80C1-0CFC8EBF7704}"/>
    <dgm:cxn modelId="{C2A367DA-84A4-40E7-B30A-8A95EADEFB3A}" type="presOf" srcId="{6B3505BB-8422-432E-9624-8162169FF86D}" destId="{AA711D7C-9A14-45E1-8743-0FCAE8688540}" srcOrd="0" destOrd="0" presId="urn:microsoft.com/office/officeart/2005/8/layout/default"/>
    <dgm:cxn modelId="{1AF37317-1BB9-4990-BA41-79BFA158D12F}" type="presOf" srcId="{EEA5973E-FB5E-4477-9B1B-5E002ADF939E}" destId="{B931E656-B80F-4300-A58E-A52C2FABF38B}" srcOrd="0" destOrd="0" presId="urn:microsoft.com/office/officeart/2005/8/layout/default"/>
    <dgm:cxn modelId="{08D2E578-D400-40DF-8D94-2DB977A09021}" srcId="{EEA5973E-FB5E-4477-9B1B-5E002ADF939E}" destId="{93E9B54E-D1BA-4F3D-B7FA-0E40681B45D2}" srcOrd="3" destOrd="0" parTransId="{44A3E559-62CE-4C86-A72A-7A4655027858}" sibTransId="{CD9624D7-8512-4BBD-BAF2-D0BD038CF100}"/>
    <dgm:cxn modelId="{4D2F2870-4B65-4B2D-89DB-5A78A8AD0C5C}" type="presOf" srcId="{93E9B54E-D1BA-4F3D-B7FA-0E40681B45D2}" destId="{C04AF49F-F6A3-422C-8605-32B9FC476F7C}" srcOrd="0" destOrd="0" presId="urn:microsoft.com/office/officeart/2005/8/layout/default"/>
    <dgm:cxn modelId="{203A75C7-2A70-42D8-B364-60F646C6E946}" type="presParOf" srcId="{B931E656-B80F-4300-A58E-A52C2FABF38B}" destId="{132129AA-67B6-4A03-8801-CCD322743E92}" srcOrd="0" destOrd="0" presId="urn:microsoft.com/office/officeart/2005/8/layout/default"/>
    <dgm:cxn modelId="{E86B770B-963D-4201-8D64-20F6E9603D89}" type="presParOf" srcId="{B931E656-B80F-4300-A58E-A52C2FABF38B}" destId="{A23626DD-9B6C-4E41-B7FE-3A82177C8DBA}" srcOrd="1" destOrd="0" presId="urn:microsoft.com/office/officeart/2005/8/layout/default"/>
    <dgm:cxn modelId="{37C52331-ACE9-440B-807B-B4F4D78755F0}" type="presParOf" srcId="{B931E656-B80F-4300-A58E-A52C2FABF38B}" destId="{72ED1323-C7FE-4412-B9E8-74B5E31C5C20}" srcOrd="2" destOrd="0" presId="urn:microsoft.com/office/officeart/2005/8/layout/default"/>
    <dgm:cxn modelId="{F02CA323-8855-4522-9218-462C712639BB}" type="presParOf" srcId="{B931E656-B80F-4300-A58E-A52C2FABF38B}" destId="{4EEE158F-CB1B-4E0A-92AA-1EBD49709A8B}" srcOrd="3" destOrd="0" presId="urn:microsoft.com/office/officeart/2005/8/layout/default"/>
    <dgm:cxn modelId="{F6AFCD23-F95D-4B4E-B493-7F62E149CDBF}" type="presParOf" srcId="{B931E656-B80F-4300-A58E-A52C2FABF38B}" destId="{AA711D7C-9A14-45E1-8743-0FCAE8688540}" srcOrd="4" destOrd="0" presId="urn:microsoft.com/office/officeart/2005/8/layout/default"/>
    <dgm:cxn modelId="{CB7D1CDA-058B-43EA-BF26-018C19FA8443}" type="presParOf" srcId="{B931E656-B80F-4300-A58E-A52C2FABF38B}" destId="{DDA75C4F-B0A0-47C2-9014-000B7EBB6C86}" srcOrd="5" destOrd="0" presId="urn:microsoft.com/office/officeart/2005/8/layout/default"/>
    <dgm:cxn modelId="{10BC39CD-7E91-43E3-B30B-718B23D002A3}" type="presParOf" srcId="{B931E656-B80F-4300-A58E-A52C2FABF38B}" destId="{C04AF49F-F6A3-422C-8605-32B9FC476F7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D35C48-6987-4C8B-84A2-B2A824AA3DF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A99A7F3-897F-4C36-A996-C8E5AB82A1A8}">
      <dgm:prSet phldrT="[Texto]"/>
      <dgm:spPr/>
      <dgm:t>
        <a:bodyPr/>
        <a:lstStyle/>
        <a:p>
          <a:r>
            <a:rPr lang="pt-BR" smtClean="0"/>
            <a:t>2006</a:t>
          </a:r>
          <a:endParaRPr lang="pt-BR"/>
        </a:p>
      </dgm:t>
    </dgm:pt>
    <dgm:pt modelId="{8555E2CD-E04A-402E-BCFB-3CE5AF57259F}" type="parTrans" cxnId="{AC6C0E76-C45F-40C2-B5D7-A71614E88C6C}">
      <dgm:prSet/>
      <dgm:spPr/>
      <dgm:t>
        <a:bodyPr/>
        <a:lstStyle/>
        <a:p>
          <a:endParaRPr lang="pt-BR"/>
        </a:p>
      </dgm:t>
    </dgm:pt>
    <dgm:pt modelId="{DDD54F6A-9244-437A-B187-15E1C02A4E6E}" type="sibTrans" cxnId="{AC6C0E76-C45F-40C2-B5D7-A71614E88C6C}">
      <dgm:prSet/>
      <dgm:spPr/>
      <dgm:t>
        <a:bodyPr/>
        <a:lstStyle/>
        <a:p>
          <a:endParaRPr lang="pt-BR"/>
        </a:p>
      </dgm:t>
    </dgm:pt>
    <dgm:pt modelId="{47CA0298-B1D0-4090-8D75-F16BFC73E39A}">
      <dgm:prSet phldrT="[Texto]"/>
      <dgm:spPr/>
      <dgm:t>
        <a:bodyPr/>
        <a:lstStyle/>
        <a:p>
          <a:r>
            <a:rPr lang="pt-BR" smtClean="0"/>
            <a:t>2008</a:t>
          </a:r>
        </a:p>
      </dgm:t>
    </dgm:pt>
    <dgm:pt modelId="{D7B13BA0-BFFC-400B-BAED-5F5191B1C208}" type="parTrans" cxnId="{B97AF28F-DA02-4EB8-8BA0-5C7BCC57D871}">
      <dgm:prSet/>
      <dgm:spPr/>
      <dgm:t>
        <a:bodyPr/>
        <a:lstStyle/>
        <a:p>
          <a:endParaRPr lang="pt-BR"/>
        </a:p>
      </dgm:t>
    </dgm:pt>
    <dgm:pt modelId="{705E4669-BA8C-4EED-8104-08EED98C6DD6}" type="sibTrans" cxnId="{B97AF28F-DA02-4EB8-8BA0-5C7BCC57D871}">
      <dgm:prSet/>
      <dgm:spPr/>
      <dgm:t>
        <a:bodyPr/>
        <a:lstStyle/>
        <a:p>
          <a:endParaRPr lang="pt-BR"/>
        </a:p>
      </dgm:t>
    </dgm:pt>
    <dgm:pt modelId="{F55B2C1C-FA4A-49A0-95A4-B69A043ED1D7}">
      <dgm:prSet phldrT="[Texto]"/>
      <dgm:spPr/>
      <dgm:t>
        <a:bodyPr/>
        <a:lstStyle/>
        <a:p>
          <a:r>
            <a:rPr lang="pt-BR" smtClean="0"/>
            <a:t>2009</a:t>
          </a:r>
          <a:endParaRPr lang="pt-BR"/>
        </a:p>
      </dgm:t>
    </dgm:pt>
    <dgm:pt modelId="{F9D55BD2-F3D0-4D7D-A7D4-EBAAED664CE2}" type="parTrans" cxnId="{1E66AA5C-9913-4B7B-910A-9A372E59048A}">
      <dgm:prSet/>
      <dgm:spPr/>
      <dgm:t>
        <a:bodyPr/>
        <a:lstStyle/>
        <a:p>
          <a:endParaRPr lang="pt-BR"/>
        </a:p>
      </dgm:t>
    </dgm:pt>
    <dgm:pt modelId="{74066CCE-AF60-4B40-9437-BB63E27C18D1}" type="sibTrans" cxnId="{1E66AA5C-9913-4B7B-910A-9A372E59048A}">
      <dgm:prSet/>
      <dgm:spPr/>
      <dgm:t>
        <a:bodyPr/>
        <a:lstStyle/>
        <a:p>
          <a:endParaRPr lang="pt-BR"/>
        </a:p>
      </dgm:t>
    </dgm:pt>
    <dgm:pt modelId="{881E2438-4AFA-46FF-8715-D5F3B7962F2A}">
      <dgm:prSet phldrT="[Texto]"/>
      <dgm:spPr/>
      <dgm:t>
        <a:bodyPr/>
        <a:lstStyle/>
        <a:p>
          <a:r>
            <a:rPr lang="pt-BR" smtClean="0"/>
            <a:t>2010</a:t>
          </a:r>
          <a:endParaRPr lang="pt-BR"/>
        </a:p>
      </dgm:t>
    </dgm:pt>
    <dgm:pt modelId="{3619640C-339E-4123-BFB3-B08AF8BC0336}" type="parTrans" cxnId="{F1B0BAD7-7FE5-4363-9FC1-63B26C92514C}">
      <dgm:prSet/>
      <dgm:spPr/>
      <dgm:t>
        <a:bodyPr/>
        <a:lstStyle/>
        <a:p>
          <a:endParaRPr lang="pt-BR"/>
        </a:p>
      </dgm:t>
    </dgm:pt>
    <dgm:pt modelId="{D3BAAAF1-5B76-43E8-90D4-5EDD65DC4ABC}" type="sibTrans" cxnId="{F1B0BAD7-7FE5-4363-9FC1-63B26C92514C}">
      <dgm:prSet/>
      <dgm:spPr/>
      <dgm:t>
        <a:bodyPr/>
        <a:lstStyle/>
        <a:p>
          <a:endParaRPr lang="pt-BR"/>
        </a:p>
      </dgm:t>
    </dgm:pt>
    <dgm:pt modelId="{1D7D91CD-E307-4CB6-BE26-702C6220AD41}">
      <dgm:prSet phldrT="[Texto]"/>
      <dgm:spPr/>
      <dgm:t>
        <a:bodyPr/>
        <a:lstStyle/>
        <a:p>
          <a:r>
            <a:rPr lang="pt-BR" smtClean="0"/>
            <a:t>2011</a:t>
          </a:r>
          <a:endParaRPr lang="pt-BR"/>
        </a:p>
      </dgm:t>
    </dgm:pt>
    <dgm:pt modelId="{94FF737A-3076-456E-BB23-C5F3BC75D50B}" type="parTrans" cxnId="{CFD3B777-C05B-4D6B-95C9-47B52A78A7B9}">
      <dgm:prSet/>
      <dgm:spPr/>
      <dgm:t>
        <a:bodyPr/>
        <a:lstStyle/>
        <a:p>
          <a:endParaRPr lang="pt-BR"/>
        </a:p>
      </dgm:t>
    </dgm:pt>
    <dgm:pt modelId="{6007F3AB-5935-47EB-B6D2-137A7DA7B9DD}" type="sibTrans" cxnId="{CFD3B777-C05B-4D6B-95C9-47B52A78A7B9}">
      <dgm:prSet/>
      <dgm:spPr/>
      <dgm:t>
        <a:bodyPr/>
        <a:lstStyle/>
        <a:p>
          <a:endParaRPr lang="pt-BR"/>
        </a:p>
      </dgm:t>
    </dgm:pt>
    <dgm:pt modelId="{67AEF5CA-00C1-4AF3-B1DE-FBF8E855E695}">
      <dgm:prSet phldrT="[Texto]"/>
      <dgm:spPr/>
      <dgm:t>
        <a:bodyPr/>
        <a:lstStyle/>
        <a:p>
          <a:r>
            <a:rPr lang="pt-BR" smtClean="0"/>
            <a:t>2007</a:t>
          </a:r>
          <a:endParaRPr lang="pt-BR"/>
        </a:p>
      </dgm:t>
    </dgm:pt>
    <dgm:pt modelId="{34F24E8C-1D03-4697-8B66-E6F20E3BCCBD}" type="parTrans" cxnId="{D7C704F3-B7A2-4CD5-AFD1-569F0AAE006A}">
      <dgm:prSet/>
      <dgm:spPr/>
      <dgm:t>
        <a:bodyPr/>
        <a:lstStyle/>
        <a:p>
          <a:endParaRPr lang="pt-BR"/>
        </a:p>
      </dgm:t>
    </dgm:pt>
    <dgm:pt modelId="{64531A11-E962-495B-AB08-59AD542CC318}" type="sibTrans" cxnId="{D7C704F3-B7A2-4CD5-AFD1-569F0AAE006A}">
      <dgm:prSet/>
      <dgm:spPr/>
      <dgm:t>
        <a:bodyPr/>
        <a:lstStyle/>
        <a:p>
          <a:endParaRPr lang="pt-BR"/>
        </a:p>
      </dgm:t>
    </dgm:pt>
    <dgm:pt modelId="{673E3EEC-444F-430D-894D-BCBAB61606AD}">
      <dgm:prSet phldrT="[Texto]"/>
      <dgm:spPr/>
      <dgm:t>
        <a:bodyPr/>
        <a:lstStyle/>
        <a:p>
          <a:r>
            <a:rPr lang="pt-BR" smtClean="0"/>
            <a:t>2012</a:t>
          </a:r>
          <a:endParaRPr lang="pt-BR"/>
        </a:p>
      </dgm:t>
    </dgm:pt>
    <dgm:pt modelId="{6564B955-6D0D-4AD6-B408-1DEF05678965}" type="parTrans" cxnId="{5AC32271-CADC-4CBE-9F7D-464AA52AFD87}">
      <dgm:prSet/>
      <dgm:spPr/>
      <dgm:t>
        <a:bodyPr/>
        <a:lstStyle/>
        <a:p>
          <a:endParaRPr lang="pt-BR"/>
        </a:p>
      </dgm:t>
    </dgm:pt>
    <dgm:pt modelId="{9E858339-0714-47C5-BEB3-C9717EFBB710}" type="sibTrans" cxnId="{5AC32271-CADC-4CBE-9F7D-464AA52AFD87}">
      <dgm:prSet/>
      <dgm:spPr/>
      <dgm:t>
        <a:bodyPr/>
        <a:lstStyle/>
        <a:p>
          <a:endParaRPr lang="pt-BR"/>
        </a:p>
      </dgm:t>
    </dgm:pt>
    <dgm:pt modelId="{D32086DC-87A8-49CB-98D1-2CBCC5A6FF91}" type="pres">
      <dgm:prSet presAssocID="{B2D35C48-6987-4C8B-84A2-B2A824AA3DFE}" presName="Name0" presStyleCnt="0">
        <dgm:presLayoutVars>
          <dgm:dir/>
          <dgm:animLvl val="lvl"/>
          <dgm:resizeHandles val="exact"/>
        </dgm:presLayoutVars>
      </dgm:prSet>
      <dgm:spPr/>
    </dgm:pt>
    <dgm:pt modelId="{42E7F981-B2A1-4130-80B2-4B293082917B}" type="pres">
      <dgm:prSet presAssocID="{0A99A7F3-897F-4C36-A996-C8E5AB82A1A8}" presName="parTxOnly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2FF9B6-5D5A-459D-A39E-B4299602EC56}" type="pres">
      <dgm:prSet presAssocID="{DDD54F6A-9244-437A-B187-15E1C02A4E6E}" presName="parTxOnlySpace" presStyleCnt="0"/>
      <dgm:spPr/>
    </dgm:pt>
    <dgm:pt modelId="{2545D406-0DAF-4828-A21A-95EF180E9C7A}" type="pres">
      <dgm:prSet presAssocID="{67AEF5CA-00C1-4AF3-B1DE-FBF8E855E695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5A3324-27A3-42B8-9AD7-28E99F4663AD}" type="pres">
      <dgm:prSet presAssocID="{64531A11-E962-495B-AB08-59AD542CC318}" presName="parTxOnlySpace" presStyleCnt="0"/>
      <dgm:spPr/>
    </dgm:pt>
    <dgm:pt modelId="{0C56AEC0-5ACB-4FAF-8531-453F7DCE96F9}" type="pres">
      <dgm:prSet presAssocID="{47CA0298-B1D0-4090-8D75-F16BFC73E39A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CCA4A4-629F-41D8-9E83-D30942F9301B}" type="pres">
      <dgm:prSet presAssocID="{705E4669-BA8C-4EED-8104-08EED98C6DD6}" presName="parTxOnlySpace" presStyleCnt="0"/>
      <dgm:spPr/>
    </dgm:pt>
    <dgm:pt modelId="{78E1CAF8-0A40-43DD-8405-7FC2678FB0EF}" type="pres">
      <dgm:prSet presAssocID="{F55B2C1C-FA4A-49A0-95A4-B69A043ED1D7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C1A288-56CA-462F-9695-0154105357A3}" type="pres">
      <dgm:prSet presAssocID="{74066CCE-AF60-4B40-9437-BB63E27C18D1}" presName="parTxOnlySpace" presStyleCnt="0"/>
      <dgm:spPr/>
    </dgm:pt>
    <dgm:pt modelId="{391FC61A-66D0-4537-BAB5-F5F9D1CBEB81}" type="pres">
      <dgm:prSet presAssocID="{881E2438-4AFA-46FF-8715-D5F3B7962F2A}" presName="parTxOnly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8F2D7B-58EA-48C6-A844-B39BEC2B7926}" type="pres">
      <dgm:prSet presAssocID="{D3BAAAF1-5B76-43E8-90D4-5EDD65DC4ABC}" presName="parTxOnlySpace" presStyleCnt="0"/>
      <dgm:spPr/>
    </dgm:pt>
    <dgm:pt modelId="{107B95F0-D441-474C-A61A-66B33814FD30}" type="pres">
      <dgm:prSet presAssocID="{1D7D91CD-E307-4CB6-BE26-702C6220AD41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5F3E2A-9D03-4099-BEB4-703D359E7547}" type="pres">
      <dgm:prSet presAssocID="{6007F3AB-5935-47EB-B6D2-137A7DA7B9DD}" presName="parTxOnlySpace" presStyleCnt="0"/>
      <dgm:spPr/>
    </dgm:pt>
    <dgm:pt modelId="{87FE9380-4709-4330-BF39-091AD45830A6}" type="pres">
      <dgm:prSet presAssocID="{673E3EEC-444F-430D-894D-BCBAB61606AD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8AF8D16-DA99-4CAD-B183-FE1D376186B8}" type="presOf" srcId="{0A99A7F3-897F-4C36-A996-C8E5AB82A1A8}" destId="{42E7F981-B2A1-4130-80B2-4B293082917B}" srcOrd="0" destOrd="0" presId="urn:microsoft.com/office/officeart/2005/8/layout/chevron1"/>
    <dgm:cxn modelId="{D7C704F3-B7A2-4CD5-AFD1-569F0AAE006A}" srcId="{B2D35C48-6987-4C8B-84A2-B2A824AA3DFE}" destId="{67AEF5CA-00C1-4AF3-B1DE-FBF8E855E695}" srcOrd="1" destOrd="0" parTransId="{34F24E8C-1D03-4697-8B66-E6F20E3BCCBD}" sibTransId="{64531A11-E962-495B-AB08-59AD542CC318}"/>
    <dgm:cxn modelId="{1E66AA5C-9913-4B7B-910A-9A372E59048A}" srcId="{B2D35C48-6987-4C8B-84A2-B2A824AA3DFE}" destId="{F55B2C1C-FA4A-49A0-95A4-B69A043ED1D7}" srcOrd="3" destOrd="0" parTransId="{F9D55BD2-F3D0-4D7D-A7D4-EBAAED664CE2}" sibTransId="{74066CCE-AF60-4B40-9437-BB63E27C18D1}"/>
    <dgm:cxn modelId="{B97AF28F-DA02-4EB8-8BA0-5C7BCC57D871}" srcId="{B2D35C48-6987-4C8B-84A2-B2A824AA3DFE}" destId="{47CA0298-B1D0-4090-8D75-F16BFC73E39A}" srcOrd="2" destOrd="0" parTransId="{D7B13BA0-BFFC-400B-BAED-5F5191B1C208}" sibTransId="{705E4669-BA8C-4EED-8104-08EED98C6DD6}"/>
    <dgm:cxn modelId="{24C94FED-97B8-4FDB-8110-D8C8EDB0311E}" type="presOf" srcId="{673E3EEC-444F-430D-894D-BCBAB61606AD}" destId="{87FE9380-4709-4330-BF39-091AD45830A6}" srcOrd="0" destOrd="0" presId="urn:microsoft.com/office/officeart/2005/8/layout/chevron1"/>
    <dgm:cxn modelId="{2860B379-980D-4F92-AFDF-27643E7377C0}" type="presOf" srcId="{881E2438-4AFA-46FF-8715-D5F3B7962F2A}" destId="{391FC61A-66D0-4537-BAB5-F5F9D1CBEB81}" srcOrd="0" destOrd="0" presId="urn:microsoft.com/office/officeart/2005/8/layout/chevron1"/>
    <dgm:cxn modelId="{CC8D14A3-30E6-419D-B051-971B605E185B}" type="presOf" srcId="{1D7D91CD-E307-4CB6-BE26-702C6220AD41}" destId="{107B95F0-D441-474C-A61A-66B33814FD30}" srcOrd="0" destOrd="0" presId="urn:microsoft.com/office/officeart/2005/8/layout/chevron1"/>
    <dgm:cxn modelId="{17B31B87-FB31-4426-8414-1ED8AF38DAFA}" type="presOf" srcId="{47CA0298-B1D0-4090-8D75-F16BFC73E39A}" destId="{0C56AEC0-5ACB-4FAF-8531-453F7DCE96F9}" srcOrd="0" destOrd="0" presId="urn:microsoft.com/office/officeart/2005/8/layout/chevron1"/>
    <dgm:cxn modelId="{7DE84B93-A85B-4BCE-A2E9-7175C3701D03}" type="presOf" srcId="{F55B2C1C-FA4A-49A0-95A4-B69A043ED1D7}" destId="{78E1CAF8-0A40-43DD-8405-7FC2678FB0EF}" srcOrd="0" destOrd="0" presId="urn:microsoft.com/office/officeart/2005/8/layout/chevron1"/>
    <dgm:cxn modelId="{AAC5636A-2795-4D45-B2C7-709A8FB9D177}" type="presOf" srcId="{67AEF5CA-00C1-4AF3-B1DE-FBF8E855E695}" destId="{2545D406-0DAF-4828-A21A-95EF180E9C7A}" srcOrd="0" destOrd="0" presId="urn:microsoft.com/office/officeart/2005/8/layout/chevron1"/>
    <dgm:cxn modelId="{98106239-CC6B-44B5-B284-82B5304D76E3}" type="presOf" srcId="{B2D35C48-6987-4C8B-84A2-B2A824AA3DFE}" destId="{D32086DC-87A8-49CB-98D1-2CBCC5A6FF91}" srcOrd="0" destOrd="0" presId="urn:microsoft.com/office/officeart/2005/8/layout/chevron1"/>
    <dgm:cxn modelId="{5AC32271-CADC-4CBE-9F7D-464AA52AFD87}" srcId="{B2D35C48-6987-4C8B-84A2-B2A824AA3DFE}" destId="{673E3EEC-444F-430D-894D-BCBAB61606AD}" srcOrd="6" destOrd="0" parTransId="{6564B955-6D0D-4AD6-B408-1DEF05678965}" sibTransId="{9E858339-0714-47C5-BEB3-C9717EFBB710}"/>
    <dgm:cxn modelId="{AC6C0E76-C45F-40C2-B5D7-A71614E88C6C}" srcId="{B2D35C48-6987-4C8B-84A2-B2A824AA3DFE}" destId="{0A99A7F3-897F-4C36-A996-C8E5AB82A1A8}" srcOrd="0" destOrd="0" parTransId="{8555E2CD-E04A-402E-BCFB-3CE5AF57259F}" sibTransId="{DDD54F6A-9244-437A-B187-15E1C02A4E6E}"/>
    <dgm:cxn modelId="{F1B0BAD7-7FE5-4363-9FC1-63B26C92514C}" srcId="{B2D35C48-6987-4C8B-84A2-B2A824AA3DFE}" destId="{881E2438-4AFA-46FF-8715-D5F3B7962F2A}" srcOrd="4" destOrd="0" parTransId="{3619640C-339E-4123-BFB3-B08AF8BC0336}" sibTransId="{D3BAAAF1-5B76-43E8-90D4-5EDD65DC4ABC}"/>
    <dgm:cxn modelId="{CFD3B777-C05B-4D6B-95C9-47B52A78A7B9}" srcId="{B2D35C48-6987-4C8B-84A2-B2A824AA3DFE}" destId="{1D7D91CD-E307-4CB6-BE26-702C6220AD41}" srcOrd="5" destOrd="0" parTransId="{94FF737A-3076-456E-BB23-C5F3BC75D50B}" sibTransId="{6007F3AB-5935-47EB-B6D2-137A7DA7B9DD}"/>
    <dgm:cxn modelId="{5DC22670-792D-4CFF-83F2-A25E102007D1}" type="presParOf" srcId="{D32086DC-87A8-49CB-98D1-2CBCC5A6FF91}" destId="{42E7F981-B2A1-4130-80B2-4B293082917B}" srcOrd="0" destOrd="0" presId="urn:microsoft.com/office/officeart/2005/8/layout/chevron1"/>
    <dgm:cxn modelId="{85925297-4D5D-4A76-8B8C-C23CE26448C3}" type="presParOf" srcId="{D32086DC-87A8-49CB-98D1-2CBCC5A6FF91}" destId="{7F2FF9B6-5D5A-459D-A39E-B4299602EC56}" srcOrd="1" destOrd="0" presId="urn:microsoft.com/office/officeart/2005/8/layout/chevron1"/>
    <dgm:cxn modelId="{17D11B50-2EC0-4A2A-B7B3-DB962FE3702B}" type="presParOf" srcId="{D32086DC-87A8-49CB-98D1-2CBCC5A6FF91}" destId="{2545D406-0DAF-4828-A21A-95EF180E9C7A}" srcOrd="2" destOrd="0" presId="urn:microsoft.com/office/officeart/2005/8/layout/chevron1"/>
    <dgm:cxn modelId="{FC5E65B4-717F-472B-8E72-E7ED229E8ED7}" type="presParOf" srcId="{D32086DC-87A8-49CB-98D1-2CBCC5A6FF91}" destId="{D15A3324-27A3-42B8-9AD7-28E99F4663AD}" srcOrd="3" destOrd="0" presId="urn:microsoft.com/office/officeart/2005/8/layout/chevron1"/>
    <dgm:cxn modelId="{EB4F3EC5-A782-4453-B7DF-D2F8D25464C6}" type="presParOf" srcId="{D32086DC-87A8-49CB-98D1-2CBCC5A6FF91}" destId="{0C56AEC0-5ACB-4FAF-8531-453F7DCE96F9}" srcOrd="4" destOrd="0" presId="urn:microsoft.com/office/officeart/2005/8/layout/chevron1"/>
    <dgm:cxn modelId="{1C03A23D-C1BE-47AC-A632-21F8DE90CBB3}" type="presParOf" srcId="{D32086DC-87A8-49CB-98D1-2CBCC5A6FF91}" destId="{01CCA4A4-629F-41D8-9E83-D30942F9301B}" srcOrd="5" destOrd="0" presId="urn:microsoft.com/office/officeart/2005/8/layout/chevron1"/>
    <dgm:cxn modelId="{203F2F83-CF3D-4F18-9935-019CB92BC4B0}" type="presParOf" srcId="{D32086DC-87A8-49CB-98D1-2CBCC5A6FF91}" destId="{78E1CAF8-0A40-43DD-8405-7FC2678FB0EF}" srcOrd="6" destOrd="0" presId="urn:microsoft.com/office/officeart/2005/8/layout/chevron1"/>
    <dgm:cxn modelId="{31F2C4CC-93A4-4769-8796-68A9C54B5A07}" type="presParOf" srcId="{D32086DC-87A8-49CB-98D1-2CBCC5A6FF91}" destId="{14C1A288-56CA-462F-9695-0154105357A3}" srcOrd="7" destOrd="0" presId="urn:microsoft.com/office/officeart/2005/8/layout/chevron1"/>
    <dgm:cxn modelId="{D1DCC57B-E815-4579-8345-052F0243917C}" type="presParOf" srcId="{D32086DC-87A8-49CB-98D1-2CBCC5A6FF91}" destId="{391FC61A-66D0-4537-BAB5-F5F9D1CBEB81}" srcOrd="8" destOrd="0" presId="urn:microsoft.com/office/officeart/2005/8/layout/chevron1"/>
    <dgm:cxn modelId="{CD32D806-FE99-4D9F-9E36-84520AFBE924}" type="presParOf" srcId="{D32086DC-87A8-49CB-98D1-2CBCC5A6FF91}" destId="{1E8F2D7B-58EA-48C6-A844-B39BEC2B7926}" srcOrd="9" destOrd="0" presId="urn:microsoft.com/office/officeart/2005/8/layout/chevron1"/>
    <dgm:cxn modelId="{7A0346D9-EE28-4C5D-9681-EC148047AE3E}" type="presParOf" srcId="{D32086DC-87A8-49CB-98D1-2CBCC5A6FF91}" destId="{107B95F0-D441-474C-A61A-66B33814FD30}" srcOrd="10" destOrd="0" presId="urn:microsoft.com/office/officeart/2005/8/layout/chevron1"/>
    <dgm:cxn modelId="{0FA160B7-AC95-4772-81DA-EB932B9414AD}" type="presParOf" srcId="{D32086DC-87A8-49CB-98D1-2CBCC5A6FF91}" destId="{FC5F3E2A-9D03-4099-BEB4-703D359E7547}" srcOrd="11" destOrd="0" presId="urn:microsoft.com/office/officeart/2005/8/layout/chevron1"/>
    <dgm:cxn modelId="{EA7AFC11-F33D-4EAF-B3BE-93620766A816}" type="presParOf" srcId="{D32086DC-87A8-49CB-98D1-2CBCC5A6FF91}" destId="{87FE9380-4709-4330-BF39-091AD45830A6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A5973E-FB5E-4477-9B1B-5E002ADF939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6DBEAB-19FA-4CC3-9D4F-A1071DBA21EB}">
      <dgm:prSet phldrT="[Texto]"/>
      <dgm:spPr>
        <a:solidFill>
          <a:schemeClr val="accent1"/>
        </a:solidFill>
      </dgm:spPr>
      <dgm:t>
        <a:bodyPr/>
        <a:lstStyle/>
        <a:p>
          <a:r>
            <a:rPr lang="pt-BR" smtClean="0">
              <a:latin typeface="Constantia" pitchFamily="18" charset="0"/>
            </a:rPr>
            <a:t>Magento</a:t>
          </a:r>
          <a:endParaRPr lang="pt-BR" dirty="0">
            <a:latin typeface="Constantia" pitchFamily="18" charset="0"/>
          </a:endParaRPr>
        </a:p>
      </dgm:t>
    </dgm:pt>
    <dgm:pt modelId="{B7139099-9D81-4EED-9485-4D6AF7E7E5F0}" type="parTrans" cxnId="{D94E7738-BC33-4133-A344-2602A4B2D6EC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76201880-3458-4D58-9C21-0C92677E2EE4}" type="sibTrans" cxnId="{D94E7738-BC33-4133-A344-2602A4B2D6EC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E65EB7C9-8C7B-43FE-9CEE-A0604BBAA269}">
      <dgm:prSet phldrT="[Texto]"/>
      <dgm:spPr>
        <a:solidFill>
          <a:schemeClr val="accent1"/>
        </a:solidFill>
      </dgm:spPr>
      <dgm:t>
        <a:bodyPr/>
        <a:lstStyle/>
        <a:p>
          <a:r>
            <a:rPr lang="pt-BR" smtClean="0">
              <a:latin typeface="Constantia" pitchFamily="18" charset="0"/>
            </a:rPr>
            <a:t>meios de pagamento</a:t>
          </a:r>
          <a:endParaRPr lang="pt-BR" dirty="0">
            <a:latin typeface="Constantia" pitchFamily="18" charset="0"/>
          </a:endParaRPr>
        </a:p>
      </dgm:t>
    </dgm:pt>
    <dgm:pt modelId="{CE4A45FC-128F-4B17-BF63-2E65BB68A16C}" type="parTrans" cxnId="{D895C609-8C6B-4F92-A795-FC2BEA88BFB6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F23EC520-0806-4844-AEAA-64073CDFB6C3}" type="sibTrans" cxnId="{D895C609-8C6B-4F92-A795-FC2BEA88BFB6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6B3505BB-8422-432E-9624-8162169FF86D}">
      <dgm:prSet phldrT="[Texto]"/>
      <dgm:spPr>
        <a:solidFill>
          <a:schemeClr val="accent1"/>
        </a:solidFill>
      </dgm:spPr>
      <dgm:t>
        <a:bodyPr/>
        <a:lstStyle/>
        <a:p>
          <a:r>
            <a:rPr lang="pt-BR" smtClean="0">
              <a:latin typeface="Constantia" pitchFamily="18" charset="0"/>
            </a:rPr>
            <a:t>meios de envio</a:t>
          </a:r>
          <a:endParaRPr lang="pt-BR" dirty="0">
            <a:latin typeface="Constantia" pitchFamily="18" charset="0"/>
          </a:endParaRPr>
        </a:p>
      </dgm:t>
    </dgm:pt>
    <dgm:pt modelId="{BEA20E35-48E3-4AB2-9503-02FF8C1E5A83}" type="parTrans" cxnId="{ED22EAC0-2440-4E9E-8ECF-378B5AEFE872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25237990-1CB5-4572-80C1-0CFC8EBF7704}" type="sibTrans" cxnId="{ED22EAC0-2440-4E9E-8ECF-378B5AEFE872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93E9B54E-D1BA-4F3D-B7FA-0E40681B45D2}">
      <dgm:prSet phldrT="[Texto]"/>
      <dgm:spPr>
        <a:solidFill>
          <a:schemeClr val="accent2"/>
        </a:solidFill>
      </dgm:spPr>
      <dgm:t>
        <a:bodyPr/>
        <a:lstStyle/>
        <a:p>
          <a:r>
            <a:rPr lang="pt-BR" smtClean="0">
              <a:latin typeface="Constantia" pitchFamily="18" charset="0"/>
            </a:rPr>
            <a:t>manutenção</a:t>
          </a:r>
          <a:endParaRPr lang="pt-BR" dirty="0">
            <a:latin typeface="Constantia" pitchFamily="18" charset="0"/>
          </a:endParaRPr>
        </a:p>
      </dgm:t>
    </dgm:pt>
    <dgm:pt modelId="{44A3E559-62CE-4C86-A72A-7A4655027858}" type="parTrans" cxnId="{08D2E578-D400-40DF-8D94-2DB977A09021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CD9624D7-8512-4BBD-BAF2-D0BD038CF100}" type="sibTrans" cxnId="{08D2E578-D400-40DF-8D94-2DB977A09021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684EA9F2-573F-481C-94D6-A1E29463D3C5}">
      <dgm:prSet phldrT="[Texto]"/>
      <dgm:spPr>
        <a:solidFill>
          <a:schemeClr val="accent2"/>
        </a:solidFill>
      </dgm:spPr>
      <dgm:t>
        <a:bodyPr/>
        <a:lstStyle/>
        <a:p>
          <a:r>
            <a:rPr lang="pt-BR" smtClean="0">
              <a:latin typeface="Constantia" pitchFamily="18" charset="0"/>
            </a:rPr>
            <a:t>otimização</a:t>
          </a:r>
          <a:endParaRPr lang="pt-BR" dirty="0">
            <a:latin typeface="Constantia" pitchFamily="18" charset="0"/>
          </a:endParaRPr>
        </a:p>
      </dgm:t>
    </dgm:pt>
    <dgm:pt modelId="{669878C9-22F6-4DEA-9C23-9905A0721FCF}" type="parTrans" cxnId="{AAA5F2B9-DB38-4EA3-B208-EAD44CAED020}">
      <dgm:prSet/>
      <dgm:spPr/>
      <dgm:t>
        <a:bodyPr/>
        <a:lstStyle/>
        <a:p>
          <a:endParaRPr lang="pt-BR"/>
        </a:p>
      </dgm:t>
    </dgm:pt>
    <dgm:pt modelId="{21DABDC7-EF3B-40C9-AE21-C2FE12F22857}" type="sibTrans" cxnId="{AAA5F2B9-DB38-4EA3-B208-EAD44CAED020}">
      <dgm:prSet/>
      <dgm:spPr/>
      <dgm:t>
        <a:bodyPr/>
        <a:lstStyle/>
        <a:p>
          <a:endParaRPr lang="pt-BR"/>
        </a:p>
      </dgm:t>
    </dgm:pt>
    <dgm:pt modelId="{808BE348-75CD-43AE-867A-6AB10E437759}">
      <dgm:prSet phldrT="[Texto]"/>
      <dgm:spPr>
        <a:solidFill>
          <a:schemeClr val="accent2"/>
        </a:solidFill>
      </dgm:spPr>
      <dgm:t>
        <a:bodyPr/>
        <a:lstStyle/>
        <a:p>
          <a:r>
            <a:rPr lang="pt-BR" smtClean="0">
              <a:latin typeface="Constantia" pitchFamily="18" charset="0"/>
            </a:rPr>
            <a:t>consultoria</a:t>
          </a:r>
          <a:endParaRPr lang="pt-BR" dirty="0">
            <a:latin typeface="Constantia" pitchFamily="18" charset="0"/>
          </a:endParaRPr>
        </a:p>
      </dgm:t>
    </dgm:pt>
    <dgm:pt modelId="{A4CC61EF-3E63-4C17-AD59-552C3D6AE442}" type="parTrans" cxnId="{AA03257B-433C-441F-97F1-21CE1B60CD40}">
      <dgm:prSet/>
      <dgm:spPr/>
      <dgm:t>
        <a:bodyPr/>
        <a:lstStyle/>
        <a:p>
          <a:endParaRPr lang="pt-BR"/>
        </a:p>
      </dgm:t>
    </dgm:pt>
    <dgm:pt modelId="{2D077A9C-4748-475A-873C-1CDCFCED65A6}" type="sibTrans" cxnId="{AA03257B-433C-441F-97F1-21CE1B60CD40}">
      <dgm:prSet/>
      <dgm:spPr/>
      <dgm:t>
        <a:bodyPr/>
        <a:lstStyle/>
        <a:p>
          <a:endParaRPr lang="pt-BR"/>
        </a:p>
      </dgm:t>
    </dgm:pt>
    <dgm:pt modelId="{27C271E1-C883-4274-BB81-5CCE688C9DCC}">
      <dgm:prSet phldrT="[Texto]"/>
      <dgm:spPr>
        <a:solidFill>
          <a:schemeClr val="accent1"/>
        </a:solidFill>
      </dgm:spPr>
      <dgm:t>
        <a:bodyPr/>
        <a:lstStyle/>
        <a:p>
          <a:r>
            <a:rPr lang="pt-BR" smtClean="0">
              <a:latin typeface="Constantia" pitchFamily="18" charset="0"/>
            </a:rPr>
            <a:t>CRM</a:t>
          </a:r>
          <a:endParaRPr lang="pt-BR" dirty="0">
            <a:latin typeface="Constantia" pitchFamily="18" charset="0"/>
          </a:endParaRPr>
        </a:p>
      </dgm:t>
    </dgm:pt>
    <dgm:pt modelId="{00B9E4D4-A376-412C-BE3B-7E4933FEAA77}" type="parTrans" cxnId="{4DA78DAA-F939-48E1-8A6B-791EEF4EEC7D}">
      <dgm:prSet/>
      <dgm:spPr/>
      <dgm:t>
        <a:bodyPr/>
        <a:lstStyle/>
        <a:p>
          <a:endParaRPr lang="pt-BR"/>
        </a:p>
      </dgm:t>
    </dgm:pt>
    <dgm:pt modelId="{FE34A0E7-A6D8-4BE1-9387-83B60AC933B7}" type="sibTrans" cxnId="{4DA78DAA-F939-48E1-8A6B-791EEF4EEC7D}">
      <dgm:prSet/>
      <dgm:spPr/>
      <dgm:t>
        <a:bodyPr/>
        <a:lstStyle/>
        <a:p>
          <a:endParaRPr lang="pt-BR"/>
        </a:p>
      </dgm:t>
    </dgm:pt>
    <dgm:pt modelId="{CAB9EA59-00D6-497A-8937-E8452AC77D08}">
      <dgm:prSet phldrT="[Texto]"/>
      <dgm:spPr>
        <a:solidFill>
          <a:schemeClr val="accent1"/>
        </a:solidFill>
      </dgm:spPr>
      <dgm:t>
        <a:bodyPr/>
        <a:lstStyle/>
        <a:p>
          <a:r>
            <a:rPr lang="pt-BR" smtClean="0">
              <a:latin typeface="Constantia" pitchFamily="18" charset="0"/>
            </a:rPr>
            <a:t>ERP</a:t>
          </a:r>
          <a:endParaRPr lang="pt-BR" dirty="0">
            <a:latin typeface="Constantia" pitchFamily="18" charset="0"/>
          </a:endParaRPr>
        </a:p>
      </dgm:t>
    </dgm:pt>
    <dgm:pt modelId="{25EB8074-748D-44E7-BC13-C586F5DE7E82}" type="parTrans" cxnId="{1B63E705-5C2A-4E26-AFD9-C941C27C7539}">
      <dgm:prSet/>
      <dgm:spPr/>
      <dgm:t>
        <a:bodyPr/>
        <a:lstStyle/>
        <a:p>
          <a:endParaRPr lang="pt-BR"/>
        </a:p>
      </dgm:t>
    </dgm:pt>
    <dgm:pt modelId="{ECF01ED6-D86A-460B-92A7-62128DB0D27A}" type="sibTrans" cxnId="{1B63E705-5C2A-4E26-AFD9-C941C27C7539}">
      <dgm:prSet/>
      <dgm:spPr/>
      <dgm:t>
        <a:bodyPr/>
        <a:lstStyle/>
        <a:p>
          <a:endParaRPr lang="pt-BR"/>
        </a:p>
      </dgm:t>
    </dgm:pt>
    <dgm:pt modelId="{13B32623-0ABB-4771-8827-411DAA13EA82}" type="pres">
      <dgm:prSet presAssocID="{EEA5973E-FB5E-4477-9B1B-5E002ADF939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3E97D4-3663-40F6-A327-182FF50FB541}" type="pres">
      <dgm:prSet presAssocID="{0C6DBEAB-19FA-4CC3-9D4F-A1071DBA21EB}" presName="centerShape" presStyleLbl="node0" presStyleIdx="0" presStyleCnt="1"/>
      <dgm:spPr/>
      <dgm:t>
        <a:bodyPr/>
        <a:lstStyle/>
        <a:p>
          <a:endParaRPr lang="pt-BR"/>
        </a:p>
      </dgm:t>
    </dgm:pt>
    <dgm:pt modelId="{E49827EC-8B34-4A54-9514-EC33B42EBE7E}" type="pres">
      <dgm:prSet presAssocID="{E65EB7C9-8C7B-43FE-9CEE-A0604BBAA26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2A360C-D5F9-4A2E-9988-CF49CEC19A19}" type="pres">
      <dgm:prSet presAssocID="{E65EB7C9-8C7B-43FE-9CEE-A0604BBAA269}" presName="dummy" presStyleCnt="0"/>
      <dgm:spPr/>
    </dgm:pt>
    <dgm:pt modelId="{B6036FF4-23E3-4BDA-A612-C15CCB91B9CE}" type="pres">
      <dgm:prSet presAssocID="{F23EC520-0806-4844-AEAA-64073CDFB6C3}" presName="sibTrans" presStyleLbl="sibTrans2D1" presStyleIdx="0" presStyleCnt="7"/>
      <dgm:spPr/>
      <dgm:t>
        <a:bodyPr/>
        <a:lstStyle/>
        <a:p>
          <a:endParaRPr lang="pt-BR"/>
        </a:p>
      </dgm:t>
    </dgm:pt>
    <dgm:pt modelId="{441633A9-5757-4EA8-8EE2-D160364DDFEC}" type="pres">
      <dgm:prSet presAssocID="{6B3505BB-8422-432E-9624-8162169FF86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FA3ECA-344F-4BB8-9B7D-4CCA2BCF9143}" type="pres">
      <dgm:prSet presAssocID="{6B3505BB-8422-432E-9624-8162169FF86D}" presName="dummy" presStyleCnt="0"/>
      <dgm:spPr/>
    </dgm:pt>
    <dgm:pt modelId="{CB44FBB8-8978-41FF-9014-2F5514A0151B}" type="pres">
      <dgm:prSet presAssocID="{25237990-1CB5-4572-80C1-0CFC8EBF7704}" presName="sibTrans" presStyleLbl="sibTrans2D1" presStyleIdx="1" presStyleCnt="7"/>
      <dgm:spPr/>
      <dgm:t>
        <a:bodyPr/>
        <a:lstStyle/>
        <a:p>
          <a:endParaRPr lang="pt-BR"/>
        </a:p>
      </dgm:t>
    </dgm:pt>
    <dgm:pt modelId="{208E1DFF-782A-4209-AC0C-54DEC6E2D512}" type="pres">
      <dgm:prSet presAssocID="{27C271E1-C883-4274-BB81-5CCE688C9DC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26F560-19E5-404D-A3DB-2097E41A8DFF}" type="pres">
      <dgm:prSet presAssocID="{27C271E1-C883-4274-BB81-5CCE688C9DCC}" presName="dummy" presStyleCnt="0"/>
      <dgm:spPr/>
    </dgm:pt>
    <dgm:pt modelId="{26BF85B5-4C5C-4517-9888-3C09F4745A43}" type="pres">
      <dgm:prSet presAssocID="{FE34A0E7-A6D8-4BE1-9387-83B60AC933B7}" presName="sibTrans" presStyleLbl="sibTrans2D1" presStyleIdx="2" presStyleCnt="7"/>
      <dgm:spPr/>
    </dgm:pt>
    <dgm:pt modelId="{8E0A873A-4C41-482A-A9C4-8EAA4140D51C}" type="pres">
      <dgm:prSet presAssocID="{CAB9EA59-00D6-497A-8937-E8452AC77D0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656E16-A23E-42DE-A02F-A49C9845BD61}" type="pres">
      <dgm:prSet presAssocID="{CAB9EA59-00D6-497A-8937-E8452AC77D08}" presName="dummy" presStyleCnt="0"/>
      <dgm:spPr/>
    </dgm:pt>
    <dgm:pt modelId="{63A47E78-3F9F-42AB-B364-965DB7F26A53}" type="pres">
      <dgm:prSet presAssocID="{ECF01ED6-D86A-460B-92A7-62128DB0D27A}" presName="sibTrans" presStyleLbl="sibTrans2D1" presStyleIdx="3" presStyleCnt="7"/>
      <dgm:spPr/>
    </dgm:pt>
    <dgm:pt modelId="{5F8B8ED6-6F45-43D8-A189-AA8BED55CBCE}" type="pres">
      <dgm:prSet presAssocID="{93E9B54E-D1BA-4F3D-B7FA-0E40681B45D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F4DCD4-FB66-4B0F-A9CC-211CB83D61E6}" type="pres">
      <dgm:prSet presAssocID="{93E9B54E-D1BA-4F3D-B7FA-0E40681B45D2}" presName="dummy" presStyleCnt="0"/>
      <dgm:spPr/>
    </dgm:pt>
    <dgm:pt modelId="{A146D456-8591-4251-B131-F432AE699443}" type="pres">
      <dgm:prSet presAssocID="{CD9624D7-8512-4BBD-BAF2-D0BD038CF100}" presName="sibTrans" presStyleLbl="sibTrans2D1" presStyleIdx="4" presStyleCnt="7"/>
      <dgm:spPr/>
      <dgm:t>
        <a:bodyPr/>
        <a:lstStyle/>
        <a:p>
          <a:endParaRPr lang="pt-BR"/>
        </a:p>
      </dgm:t>
    </dgm:pt>
    <dgm:pt modelId="{CDD54B85-9E20-4FB3-B2EA-539642F5BFC4}" type="pres">
      <dgm:prSet presAssocID="{684EA9F2-573F-481C-94D6-A1E29463D3C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9DD7EA-6CB7-41D5-B85D-0AD1583AC5CF}" type="pres">
      <dgm:prSet presAssocID="{684EA9F2-573F-481C-94D6-A1E29463D3C5}" presName="dummy" presStyleCnt="0"/>
      <dgm:spPr/>
    </dgm:pt>
    <dgm:pt modelId="{3E2737BA-4007-4FB0-A5AE-4D9722959CBB}" type="pres">
      <dgm:prSet presAssocID="{21DABDC7-EF3B-40C9-AE21-C2FE12F22857}" presName="sibTrans" presStyleLbl="sibTrans2D1" presStyleIdx="5" presStyleCnt="7"/>
      <dgm:spPr/>
    </dgm:pt>
    <dgm:pt modelId="{14F35A94-F2BA-4ABB-8F84-ED975BEB9A79}" type="pres">
      <dgm:prSet presAssocID="{808BE348-75CD-43AE-867A-6AB10E437759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22F496-7505-471A-B92A-A55FBD4FE6DF}" type="pres">
      <dgm:prSet presAssocID="{808BE348-75CD-43AE-867A-6AB10E437759}" presName="dummy" presStyleCnt="0"/>
      <dgm:spPr/>
    </dgm:pt>
    <dgm:pt modelId="{F0D35F05-7C21-478F-8B6B-198E60DD3085}" type="pres">
      <dgm:prSet presAssocID="{2D077A9C-4748-475A-873C-1CDCFCED65A6}" presName="sibTrans" presStyleLbl="sibTrans2D1" presStyleIdx="6" presStyleCnt="7"/>
      <dgm:spPr/>
    </dgm:pt>
  </dgm:ptLst>
  <dgm:cxnLst>
    <dgm:cxn modelId="{C3D2D304-D9A6-459A-85B0-9EBED2EFB368}" type="presOf" srcId="{ECF01ED6-D86A-460B-92A7-62128DB0D27A}" destId="{63A47E78-3F9F-42AB-B364-965DB7F26A53}" srcOrd="0" destOrd="0" presId="urn:microsoft.com/office/officeart/2005/8/layout/radial6"/>
    <dgm:cxn modelId="{4D72BF2F-B97F-4A93-98BC-D2DCC0158FDB}" type="presOf" srcId="{0C6DBEAB-19FA-4CC3-9D4F-A1071DBA21EB}" destId="{773E97D4-3663-40F6-A327-182FF50FB541}" srcOrd="0" destOrd="0" presId="urn:microsoft.com/office/officeart/2005/8/layout/radial6"/>
    <dgm:cxn modelId="{08D2E578-D400-40DF-8D94-2DB977A09021}" srcId="{0C6DBEAB-19FA-4CC3-9D4F-A1071DBA21EB}" destId="{93E9B54E-D1BA-4F3D-B7FA-0E40681B45D2}" srcOrd="4" destOrd="0" parTransId="{44A3E559-62CE-4C86-A72A-7A4655027858}" sibTransId="{CD9624D7-8512-4BBD-BAF2-D0BD038CF100}"/>
    <dgm:cxn modelId="{AE7379FB-C418-4D15-B83E-7714A869AAF7}" type="presOf" srcId="{808BE348-75CD-43AE-867A-6AB10E437759}" destId="{14F35A94-F2BA-4ABB-8F84-ED975BEB9A79}" srcOrd="0" destOrd="0" presId="urn:microsoft.com/office/officeart/2005/8/layout/radial6"/>
    <dgm:cxn modelId="{D4F88574-B310-4C22-B524-D39E164DF89F}" type="presOf" srcId="{6B3505BB-8422-432E-9624-8162169FF86D}" destId="{441633A9-5757-4EA8-8EE2-D160364DDFEC}" srcOrd="0" destOrd="0" presId="urn:microsoft.com/office/officeart/2005/8/layout/radial6"/>
    <dgm:cxn modelId="{D03578A6-9DFF-4D15-A198-9B21A81C5BBC}" type="presOf" srcId="{25237990-1CB5-4572-80C1-0CFC8EBF7704}" destId="{CB44FBB8-8978-41FF-9014-2F5514A0151B}" srcOrd="0" destOrd="0" presId="urn:microsoft.com/office/officeart/2005/8/layout/radial6"/>
    <dgm:cxn modelId="{3F0A2088-DB3C-4885-A71D-C99841ED92DD}" type="presOf" srcId="{F23EC520-0806-4844-AEAA-64073CDFB6C3}" destId="{B6036FF4-23E3-4BDA-A612-C15CCB91B9CE}" srcOrd="0" destOrd="0" presId="urn:microsoft.com/office/officeart/2005/8/layout/radial6"/>
    <dgm:cxn modelId="{F831D91C-43EE-4E85-8176-DE0C11C687EE}" type="presOf" srcId="{27C271E1-C883-4274-BB81-5CCE688C9DCC}" destId="{208E1DFF-782A-4209-AC0C-54DEC6E2D512}" srcOrd="0" destOrd="0" presId="urn:microsoft.com/office/officeart/2005/8/layout/radial6"/>
    <dgm:cxn modelId="{2333C4D0-E30E-41E7-874F-6423FA2A2D8B}" type="presOf" srcId="{2D077A9C-4748-475A-873C-1CDCFCED65A6}" destId="{F0D35F05-7C21-478F-8B6B-198E60DD3085}" srcOrd="0" destOrd="0" presId="urn:microsoft.com/office/officeart/2005/8/layout/radial6"/>
    <dgm:cxn modelId="{65306ABE-12FC-47B8-AEB3-32F752C730B3}" type="presOf" srcId="{E65EB7C9-8C7B-43FE-9CEE-A0604BBAA269}" destId="{E49827EC-8B34-4A54-9514-EC33B42EBE7E}" srcOrd="0" destOrd="0" presId="urn:microsoft.com/office/officeart/2005/8/layout/radial6"/>
    <dgm:cxn modelId="{4DA78DAA-F939-48E1-8A6B-791EEF4EEC7D}" srcId="{0C6DBEAB-19FA-4CC3-9D4F-A1071DBA21EB}" destId="{27C271E1-C883-4274-BB81-5CCE688C9DCC}" srcOrd="2" destOrd="0" parTransId="{00B9E4D4-A376-412C-BE3B-7E4933FEAA77}" sibTransId="{FE34A0E7-A6D8-4BE1-9387-83B60AC933B7}"/>
    <dgm:cxn modelId="{D895C609-8C6B-4F92-A795-FC2BEA88BFB6}" srcId="{0C6DBEAB-19FA-4CC3-9D4F-A1071DBA21EB}" destId="{E65EB7C9-8C7B-43FE-9CEE-A0604BBAA269}" srcOrd="0" destOrd="0" parTransId="{CE4A45FC-128F-4B17-BF63-2E65BB68A16C}" sibTransId="{F23EC520-0806-4844-AEAA-64073CDFB6C3}"/>
    <dgm:cxn modelId="{DD8C6BEF-8065-4E2D-B5CB-2C4A8A79E430}" type="presOf" srcId="{CD9624D7-8512-4BBD-BAF2-D0BD038CF100}" destId="{A146D456-8591-4251-B131-F432AE699443}" srcOrd="0" destOrd="0" presId="urn:microsoft.com/office/officeart/2005/8/layout/radial6"/>
    <dgm:cxn modelId="{1B63E705-5C2A-4E26-AFD9-C941C27C7539}" srcId="{0C6DBEAB-19FA-4CC3-9D4F-A1071DBA21EB}" destId="{CAB9EA59-00D6-497A-8937-E8452AC77D08}" srcOrd="3" destOrd="0" parTransId="{25EB8074-748D-44E7-BC13-C586F5DE7E82}" sibTransId="{ECF01ED6-D86A-460B-92A7-62128DB0D27A}"/>
    <dgm:cxn modelId="{AAA5F2B9-DB38-4EA3-B208-EAD44CAED020}" srcId="{0C6DBEAB-19FA-4CC3-9D4F-A1071DBA21EB}" destId="{684EA9F2-573F-481C-94D6-A1E29463D3C5}" srcOrd="5" destOrd="0" parTransId="{669878C9-22F6-4DEA-9C23-9905A0721FCF}" sibTransId="{21DABDC7-EF3B-40C9-AE21-C2FE12F22857}"/>
    <dgm:cxn modelId="{ED22EAC0-2440-4E9E-8ECF-378B5AEFE872}" srcId="{0C6DBEAB-19FA-4CC3-9D4F-A1071DBA21EB}" destId="{6B3505BB-8422-432E-9624-8162169FF86D}" srcOrd="1" destOrd="0" parTransId="{BEA20E35-48E3-4AB2-9503-02FF8C1E5A83}" sibTransId="{25237990-1CB5-4572-80C1-0CFC8EBF7704}"/>
    <dgm:cxn modelId="{2A03A4E4-8BFD-45CA-95A3-1F7BA6F4F035}" type="presOf" srcId="{EEA5973E-FB5E-4477-9B1B-5E002ADF939E}" destId="{13B32623-0ABB-4771-8827-411DAA13EA82}" srcOrd="0" destOrd="0" presId="urn:microsoft.com/office/officeart/2005/8/layout/radial6"/>
    <dgm:cxn modelId="{53F13015-2C70-442A-8EF0-6F1CFADA560D}" type="presOf" srcId="{CAB9EA59-00D6-497A-8937-E8452AC77D08}" destId="{8E0A873A-4C41-482A-A9C4-8EAA4140D51C}" srcOrd="0" destOrd="0" presId="urn:microsoft.com/office/officeart/2005/8/layout/radial6"/>
    <dgm:cxn modelId="{C519CC11-4480-4C80-8A93-A42934F817DE}" type="presOf" srcId="{684EA9F2-573F-481C-94D6-A1E29463D3C5}" destId="{CDD54B85-9E20-4FB3-B2EA-539642F5BFC4}" srcOrd="0" destOrd="0" presId="urn:microsoft.com/office/officeart/2005/8/layout/radial6"/>
    <dgm:cxn modelId="{1721FE89-8778-4026-A334-AB4BC59116EF}" type="presOf" srcId="{21DABDC7-EF3B-40C9-AE21-C2FE12F22857}" destId="{3E2737BA-4007-4FB0-A5AE-4D9722959CBB}" srcOrd="0" destOrd="0" presId="urn:microsoft.com/office/officeart/2005/8/layout/radial6"/>
    <dgm:cxn modelId="{AA03257B-433C-441F-97F1-21CE1B60CD40}" srcId="{0C6DBEAB-19FA-4CC3-9D4F-A1071DBA21EB}" destId="{808BE348-75CD-43AE-867A-6AB10E437759}" srcOrd="6" destOrd="0" parTransId="{A4CC61EF-3E63-4C17-AD59-552C3D6AE442}" sibTransId="{2D077A9C-4748-475A-873C-1CDCFCED65A6}"/>
    <dgm:cxn modelId="{D94E7738-BC33-4133-A344-2602A4B2D6EC}" srcId="{EEA5973E-FB5E-4477-9B1B-5E002ADF939E}" destId="{0C6DBEAB-19FA-4CC3-9D4F-A1071DBA21EB}" srcOrd="0" destOrd="0" parTransId="{B7139099-9D81-4EED-9485-4D6AF7E7E5F0}" sibTransId="{76201880-3458-4D58-9C21-0C92677E2EE4}"/>
    <dgm:cxn modelId="{69B0358E-04BD-4816-86E4-D834DCE1904C}" type="presOf" srcId="{FE34A0E7-A6D8-4BE1-9387-83B60AC933B7}" destId="{26BF85B5-4C5C-4517-9888-3C09F4745A43}" srcOrd="0" destOrd="0" presId="urn:microsoft.com/office/officeart/2005/8/layout/radial6"/>
    <dgm:cxn modelId="{BCF1684C-A3C5-41CA-8F6A-59FC2B22BA94}" type="presOf" srcId="{93E9B54E-D1BA-4F3D-B7FA-0E40681B45D2}" destId="{5F8B8ED6-6F45-43D8-A189-AA8BED55CBCE}" srcOrd="0" destOrd="0" presId="urn:microsoft.com/office/officeart/2005/8/layout/radial6"/>
    <dgm:cxn modelId="{86AC47B4-2FFA-495E-A334-A7E920F9D63A}" type="presParOf" srcId="{13B32623-0ABB-4771-8827-411DAA13EA82}" destId="{773E97D4-3663-40F6-A327-182FF50FB541}" srcOrd="0" destOrd="0" presId="urn:microsoft.com/office/officeart/2005/8/layout/radial6"/>
    <dgm:cxn modelId="{5D248E17-83AB-400E-968B-41857B870B96}" type="presParOf" srcId="{13B32623-0ABB-4771-8827-411DAA13EA82}" destId="{E49827EC-8B34-4A54-9514-EC33B42EBE7E}" srcOrd="1" destOrd="0" presId="urn:microsoft.com/office/officeart/2005/8/layout/radial6"/>
    <dgm:cxn modelId="{26FD785E-2C31-4E17-BD4B-1CE98489875E}" type="presParOf" srcId="{13B32623-0ABB-4771-8827-411DAA13EA82}" destId="{DD2A360C-D5F9-4A2E-9988-CF49CEC19A19}" srcOrd="2" destOrd="0" presId="urn:microsoft.com/office/officeart/2005/8/layout/radial6"/>
    <dgm:cxn modelId="{413B3133-0D9A-41A7-845C-02821EEA3C11}" type="presParOf" srcId="{13B32623-0ABB-4771-8827-411DAA13EA82}" destId="{B6036FF4-23E3-4BDA-A612-C15CCB91B9CE}" srcOrd="3" destOrd="0" presId="urn:microsoft.com/office/officeart/2005/8/layout/radial6"/>
    <dgm:cxn modelId="{FB7CAE5E-490E-4A48-8FB6-9CF94CA84E10}" type="presParOf" srcId="{13B32623-0ABB-4771-8827-411DAA13EA82}" destId="{441633A9-5757-4EA8-8EE2-D160364DDFEC}" srcOrd="4" destOrd="0" presId="urn:microsoft.com/office/officeart/2005/8/layout/radial6"/>
    <dgm:cxn modelId="{1DB461C4-E755-4193-B55C-CBB0EB26D5AD}" type="presParOf" srcId="{13B32623-0ABB-4771-8827-411DAA13EA82}" destId="{51FA3ECA-344F-4BB8-9B7D-4CCA2BCF9143}" srcOrd="5" destOrd="0" presId="urn:microsoft.com/office/officeart/2005/8/layout/radial6"/>
    <dgm:cxn modelId="{A592C2B1-BA7C-4B3B-A249-73A0FF37E58F}" type="presParOf" srcId="{13B32623-0ABB-4771-8827-411DAA13EA82}" destId="{CB44FBB8-8978-41FF-9014-2F5514A0151B}" srcOrd="6" destOrd="0" presId="urn:microsoft.com/office/officeart/2005/8/layout/radial6"/>
    <dgm:cxn modelId="{77B8A89E-B6C7-4800-9D2C-E0354AC60D60}" type="presParOf" srcId="{13B32623-0ABB-4771-8827-411DAA13EA82}" destId="{208E1DFF-782A-4209-AC0C-54DEC6E2D512}" srcOrd="7" destOrd="0" presId="urn:microsoft.com/office/officeart/2005/8/layout/radial6"/>
    <dgm:cxn modelId="{2CA2861F-B509-4243-80C1-356D96AE89A6}" type="presParOf" srcId="{13B32623-0ABB-4771-8827-411DAA13EA82}" destId="{2F26F560-19E5-404D-A3DB-2097E41A8DFF}" srcOrd="8" destOrd="0" presId="urn:microsoft.com/office/officeart/2005/8/layout/radial6"/>
    <dgm:cxn modelId="{FB6D5C9A-5755-4BF0-94CF-9BBCD5194746}" type="presParOf" srcId="{13B32623-0ABB-4771-8827-411DAA13EA82}" destId="{26BF85B5-4C5C-4517-9888-3C09F4745A43}" srcOrd="9" destOrd="0" presId="urn:microsoft.com/office/officeart/2005/8/layout/radial6"/>
    <dgm:cxn modelId="{12CE3D87-13E5-4344-B85D-F757C160FCD8}" type="presParOf" srcId="{13B32623-0ABB-4771-8827-411DAA13EA82}" destId="{8E0A873A-4C41-482A-A9C4-8EAA4140D51C}" srcOrd="10" destOrd="0" presId="urn:microsoft.com/office/officeart/2005/8/layout/radial6"/>
    <dgm:cxn modelId="{FCB0640C-1059-4426-A6E9-8881E9449622}" type="presParOf" srcId="{13B32623-0ABB-4771-8827-411DAA13EA82}" destId="{C3656E16-A23E-42DE-A02F-A49C9845BD61}" srcOrd="11" destOrd="0" presId="urn:microsoft.com/office/officeart/2005/8/layout/radial6"/>
    <dgm:cxn modelId="{144738DF-007B-4E08-AF20-2682FAE81F84}" type="presParOf" srcId="{13B32623-0ABB-4771-8827-411DAA13EA82}" destId="{63A47E78-3F9F-42AB-B364-965DB7F26A53}" srcOrd="12" destOrd="0" presId="urn:microsoft.com/office/officeart/2005/8/layout/radial6"/>
    <dgm:cxn modelId="{AB44D1B7-ADCA-401F-B074-9540D2C61CC3}" type="presParOf" srcId="{13B32623-0ABB-4771-8827-411DAA13EA82}" destId="{5F8B8ED6-6F45-43D8-A189-AA8BED55CBCE}" srcOrd="13" destOrd="0" presId="urn:microsoft.com/office/officeart/2005/8/layout/radial6"/>
    <dgm:cxn modelId="{A3BEACEB-1E48-4802-BDE7-15574A7E02D9}" type="presParOf" srcId="{13B32623-0ABB-4771-8827-411DAA13EA82}" destId="{91F4DCD4-FB66-4B0F-A9CC-211CB83D61E6}" srcOrd="14" destOrd="0" presId="urn:microsoft.com/office/officeart/2005/8/layout/radial6"/>
    <dgm:cxn modelId="{D3C6D509-384E-4CBE-BB06-A00519DE30E0}" type="presParOf" srcId="{13B32623-0ABB-4771-8827-411DAA13EA82}" destId="{A146D456-8591-4251-B131-F432AE699443}" srcOrd="15" destOrd="0" presId="urn:microsoft.com/office/officeart/2005/8/layout/radial6"/>
    <dgm:cxn modelId="{68DE2163-1652-4D03-89D0-29F0793FBA9C}" type="presParOf" srcId="{13B32623-0ABB-4771-8827-411DAA13EA82}" destId="{CDD54B85-9E20-4FB3-B2EA-539642F5BFC4}" srcOrd="16" destOrd="0" presId="urn:microsoft.com/office/officeart/2005/8/layout/radial6"/>
    <dgm:cxn modelId="{23339823-1629-4E67-9E56-DA1712EBE709}" type="presParOf" srcId="{13B32623-0ABB-4771-8827-411DAA13EA82}" destId="{829DD7EA-6CB7-41D5-B85D-0AD1583AC5CF}" srcOrd="17" destOrd="0" presId="urn:microsoft.com/office/officeart/2005/8/layout/radial6"/>
    <dgm:cxn modelId="{10D3FA64-7074-4A07-89BB-48009959B753}" type="presParOf" srcId="{13B32623-0ABB-4771-8827-411DAA13EA82}" destId="{3E2737BA-4007-4FB0-A5AE-4D9722959CBB}" srcOrd="18" destOrd="0" presId="urn:microsoft.com/office/officeart/2005/8/layout/radial6"/>
    <dgm:cxn modelId="{16CB8D19-883C-42EF-B108-27209FBD0FC8}" type="presParOf" srcId="{13B32623-0ABB-4771-8827-411DAA13EA82}" destId="{14F35A94-F2BA-4ABB-8F84-ED975BEB9A79}" srcOrd="19" destOrd="0" presId="urn:microsoft.com/office/officeart/2005/8/layout/radial6"/>
    <dgm:cxn modelId="{A898F117-713F-45BB-B296-4746C71CA65C}" type="presParOf" srcId="{13B32623-0ABB-4771-8827-411DAA13EA82}" destId="{6222F496-7505-471A-B92A-A55FBD4FE6DF}" srcOrd="20" destOrd="0" presId="urn:microsoft.com/office/officeart/2005/8/layout/radial6"/>
    <dgm:cxn modelId="{D7F8241D-0059-4A1F-8A43-BA4A869006E2}" type="presParOf" srcId="{13B32623-0ABB-4771-8827-411DAA13EA82}" destId="{F0D35F05-7C21-478F-8B6B-198E60DD3085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5973E-FB5E-4477-9B1B-5E002ADF93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6DBEAB-19FA-4CC3-9D4F-A1071DBA21EB}">
      <dgm:prSet phldrT="[Texto]"/>
      <dgm:spPr>
        <a:solidFill>
          <a:schemeClr val="accent1"/>
        </a:solidFill>
      </dgm:spPr>
      <dgm:t>
        <a:bodyPr/>
        <a:lstStyle/>
        <a:p>
          <a:r>
            <a:rPr lang="pt-BR" smtClean="0">
              <a:latin typeface="Constantia" pitchFamily="18" charset="0"/>
            </a:rPr>
            <a:t>especialização em módulos</a:t>
          </a:r>
          <a:endParaRPr lang="pt-BR" dirty="0">
            <a:latin typeface="Constantia" pitchFamily="18" charset="0"/>
          </a:endParaRPr>
        </a:p>
      </dgm:t>
    </dgm:pt>
    <dgm:pt modelId="{B7139099-9D81-4EED-9485-4D6AF7E7E5F0}" type="parTrans" cxnId="{D94E7738-BC33-4133-A344-2602A4B2D6EC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76201880-3458-4D58-9C21-0C92677E2EE4}" type="sibTrans" cxnId="{D94E7738-BC33-4133-A344-2602A4B2D6EC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E65EB7C9-8C7B-43FE-9CEE-A0604BBAA269}">
      <dgm:prSet phldrT="[Texto]"/>
      <dgm:spPr>
        <a:solidFill>
          <a:schemeClr val="accent1"/>
        </a:solidFill>
      </dgm:spPr>
      <dgm:t>
        <a:bodyPr/>
        <a:lstStyle/>
        <a:p>
          <a:r>
            <a:rPr lang="pt-BR" smtClean="0">
              <a:latin typeface="Constantia" pitchFamily="18" charset="0"/>
            </a:rPr>
            <a:t>integração com os meios de pagamento</a:t>
          </a:r>
          <a:endParaRPr lang="pt-BR" dirty="0">
            <a:latin typeface="Constantia" pitchFamily="18" charset="0"/>
          </a:endParaRPr>
        </a:p>
      </dgm:t>
    </dgm:pt>
    <dgm:pt modelId="{CE4A45FC-128F-4B17-BF63-2E65BB68A16C}" type="parTrans" cxnId="{D895C609-8C6B-4F92-A795-FC2BEA88BFB6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F23EC520-0806-4844-AEAA-64073CDFB6C3}" type="sibTrans" cxnId="{D895C609-8C6B-4F92-A795-FC2BEA88BFB6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6B3505BB-8422-432E-9624-8162169FF86D}">
      <dgm:prSet phldrT="[Texto]"/>
      <dgm:spPr>
        <a:solidFill>
          <a:schemeClr val="accent1"/>
        </a:solidFill>
      </dgm:spPr>
      <dgm:t>
        <a:bodyPr/>
        <a:lstStyle/>
        <a:p>
          <a:r>
            <a:rPr lang="pt-BR" smtClean="0">
              <a:latin typeface="Constantia" pitchFamily="18" charset="0"/>
            </a:rPr>
            <a:t>especialização em otimização</a:t>
          </a:r>
          <a:endParaRPr lang="pt-BR" dirty="0">
            <a:latin typeface="Constantia" pitchFamily="18" charset="0"/>
          </a:endParaRPr>
        </a:p>
      </dgm:t>
    </dgm:pt>
    <dgm:pt modelId="{BEA20E35-48E3-4AB2-9503-02FF8C1E5A83}" type="parTrans" cxnId="{ED22EAC0-2440-4E9E-8ECF-378B5AEFE872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25237990-1CB5-4572-80C1-0CFC8EBF7704}" type="sibTrans" cxnId="{ED22EAC0-2440-4E9E-8ECF-378B5AEFE872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9403F14F-BB32-48A5-A117-212054823A4C}">
      <dgm:prSet phldrT="[Texto]"/>
      <dgm:spPr>
        <a:solidFill>
          <a:schemeClr val="accent1"/>
        </a:solidFill>
      </dgm:spPr>
      <dgm:t>
        <a:bodyPr/>
        <a:lstStyle/>
        <a:p>
          <a:pPr algn="ctr"/>
          <a:r>
            <a:rPr lang="pt-BR" smtClean="0">
              <a:latin typeface="Constantia" pitchFamily="18" charset="0"/>
            </a:rPr>
            <a:t>consultoria e estratégia</a:t>
          </a:r>
          <a:endParaRPr lang="pt-BR" dirty="0">
            <a:latin typeface="Constantia" pitchFamily="18" charset="0"/>
          </a:endParaRPr>
        </a:p>
      </dgm:t>
    </dgm:pt>
    <dgm:pt modelId="{674ED745-605B-4230-BD09-7B714495FA8A}" type="parTrans" cxnId="{1A869A4C-606E-4F9E-A853-9D27A17BF1C2}">
      <dgm:prSet/>
      <dgm:spPr/>
    </dgm:pt>
    <dgm:pt modelId="{3970DBA5-DFE0-4FBC-913E-41098A287F5D}" type="sibTrans" cxnId="{1A869A4C-606E-4F9E-A853-9D27A17BF1C2}">
      <dgm:prSet/>
      <dgm:spPr/>
    </dgm:pt>
    <dgm:pt modelId="{93E9B54E-D1BA-4F3D-B7FA-0E40681B45D2}">
      <dgm:prSet phldrT="[Texto]"/>
      <dgm:spPr>
        <a:solidFill>
          <a:schemeClr val="accent2"/>
        </a:solidFill>
      </dgm:spPr>
      <dgm:t>
        <a:bodyPr/>
        <a:lstStyle/>
        <a:p>
          <a:r>
            <a:rPr lang="pt-BR" smtClean="0">
              <a:latin typeface="Constantia" pitchFamily="18" charset="0"/>
            </a:rPr>
            <a:t>... e muito mais!</a:t>
          </a:r>
          <a:endParaRPr lang="pt-BR" dirty="0">
            <a:latin typeface="Constantia" pitchFamily="18" charset="0"/>
          </a:endParaRPr>
        </a:p>
      </dgm:t>
    </dgm:pt>
    <dgm:pt modelId="{CD9624D7-8512-4BBD-BAF2-D0BD038CF100}" type="sibTrans" cxnId="{08D2E578-D400-40DF-8D94-2DB977A09021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44A3E559-62CE-4C86-A72A-7A4655027858}" type="parTrans" cxnId="{08D2E578-D400-40DF-8D94-2DB977A09021}">
      <dgm:prSet/>
      <dgm:spPr/>
      <dgm:t>
        <a:bodyPr/>
        <a:lstStyle/>
        <a:p>
          <a:endParaRPr lang="pt-BR">
            <a:latin typeface="Constantia" pitchFamily="18" charset="0"/>
          </a:endParaRPr>
        </a:p>
      </dgm:t>
    </dgm:pt>
    <dgm:pt modelId="{54A374FC-7682-4042-8C84-A14088E7BE0C}">
      <dgm:prSet phldrT="[Texto]"/>
      <dgm:spPr>
        <a:solidFill>
          <a:schemeClr val="accent1"/>
        </a:solidFill>
      </dgm:spPr>
      <dgm:t>
        <a:bodyPr/>
        <a:lstStyle/>
        <a:p>
          <a:pPr algn="ctr"/>
          <a:r>
            <a:rPr lang="pt-BR" smtClean="0">
              <a:latin typeface="Constantia" pitchFamily="18" charset="0"/>
            </a:rPr>
            <a:t>envio de newsletters</a:t>
          </a:r>
          <a:endParaRPr lang="pt-BR" dirty="0">
            <a:latin typeface="Constantia" pitchFamily="18" charset="0"/>
          </a:endParaRPr>
        </a:p>
      </dgm:t>
    </dgm:pt>
    <dgm:pt modelId="{FA43F06E-9A0E-456E-AE90-2CA39E7E6824}" type="parTrans" cxnId="{06C3C696-6125-4CBE-8F0F-F48049D67117}">
      <dgm:prSet/>
      <dgm:spPr/>
    </dgm:pt>
    <dgm:pt modelId="{485DFE9A-1BF5-4B3E-844F-1262EE164CF6}" type="sibTrans" cxnId="{06C3C696-6125-4CBE-8F0F-F48049D67117}">
      <dgm:prSet/>
      <dgm:spPr/>
    </dgm:pt>
    <dgm:pt modelId="{B931E656-B80F-4300-A58E-A52C2FABF38B}" type="pres">
      <dgm:prSet presAssocID="{EEA5973E-FB5E-4477-9B1B-5E002ADF93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32129AA-67B6-4A03-8801-CCD322743E92}" type="pres">
      <dgm:prSet presAssocID="{0C6DBEAB-19FA-4CC3-9D4F-A1071DBA21E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3626DD-9B6C-4E41-B7FE-3A82177C8DBA}" type="pres">
      <dgm:prSet presAssocID="{76201880-3458-4D58-9C21-0C92677E2EE4}" presName="sibTrans" presStyleCnt="0"/>
      <dgm:spPr/>
    </dgm:pt>
    <dgm:pt modelId="{72ED1323-C7FE-4412-B9E8-74B5E31C5C20}" type="pres">
      <dgm:prSet presAssocID="{E65EB7C9-8C7B-43FE-9CEE-A0604BBAA26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EE158F-CB1B-4E0A-92AA-1EBD49709A8B}" type="pres">
      <dgm:prSet presAssocID="{F23EC520-0806-4844-AEAA-64073CDFB6C3}" presName="sibTrans" presStyleCnt="0"/>
      <dgm:spPr/>
    </dgm:pt>
    <dgm:pt modelId="{AA711D7C-9A14-45E1-8743-0FCAE8688540}" type="pres">
      <dgm:prSet presAssocID="{6B3505BB-8422-432E-9624-8162169FF86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A75C4F-B0A0-47C2-9014-000B7EBB6C86}" type="pres">
      <dgm:prSet presAssocID="{25237990-1CB5-4572-80C1-0CFC8EBF7704}" presName="sibTrans" presStyleCnt="0"/>
      <dgm:spPr/>
    </dgm:pt>
    <dgm:pt modelId="{A03DB13D-5556-4833-BED5-CF2145504B95}" type="pres">
      <dgm:prSet presAssocID="{9403F14F-BB32-48A5-A117-212054823A4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BA6F83-BDDF-430F-A132-30D902CADF39}" type="pres">
      <dgm:prSet presAssocID="{3970DBA5-DFE0-4FBC-913E-41098A287F5D}" presName="sibTrans" presStyleCnt="0"/>
      <dgm:spPr/>
    </dgm:pt>
    <dgm:pt modelId="{67C75E80-5B9A-4CA2-8F90-01DA045AB2C8}" type="pres">
      <dgm:prSet presAssocID="{54A374FC-7682-4042-8C84-A14088E7BE0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BB56F0-B410-49BA-A3C1-348BE6EF6E3C}" type="pres">
      <dgm:prSet presAssocID="{485DFE9A-1BF5-4B3E-844F-1262EE164CF6}" presName="sibTrans" presStyleCnt="0"/>
      <dgm:spPr/>
    </dgm:pt>
    <dgm:pt modelId="{C04AF49F-F6A3-422C-8605-32B9FC476F7C}" type="pres">
      <dgm:prSet presAssocID="{93E9B54E-D1BA-4F3D-B7FA-0E40681B45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331275-939A-47FC-AA29-68CD4F1F2289}" type="presOf" srcId="{54A374FC-7682-4042-8C84-A14088E7BE0C}" destId="{67C75E80-5B9A-4CA2-8F90-01DA045AB2C8}" srcOrd="0" destOrd="0" presId="urn:microsoft.com/office/officeart/2005/8/layout/default"/>
    <dgm:cxn modelId="{D895C609-8C6B-4F92-A795-FC2BEA88BFB6}" srcId="{EEA5973E-FB5E-4477-9B1B-5E002ADF939E}" destId="{E65EB7C9-8C7B-43FE-9CEE-A0604BBAA269}" srcOrd="1" destOrd="0" parTransId="{CE4A45FC-128F-4B17-BF63-2E65BB68A16C}" sibTransId="{F23EC520-0806-4844-AEAA-64073CDFB6C3}"/>
    <dgm:cxn modelId="{D94E7738-BC33-4133-A344-2602A4B2D6EC}" srcId="{EEA5973E-FB5E-4477-9B1B-5E002ADF939E}" destId="{0C6DBEAB-19FA-4CC3-9D4F-A1071DBA21EB}" srcOrd="0" destOrd="0" parTransId="{B7139099-9D81-4EED-9485-4D6AF7E7E5F0}" sibTransId="{76201880-3458-4D58-9C21-0C92677E2EE4}"/>
    <dgm:cxn modelId="{ED6C6AE4-21A7-4331-BCFC-51E6EA8262FD}" type="presOf" srcId="{6B3505BB-8422-432E-9624-8162169FF86D}" destId="{AA711D7C-9A14-45E1-8743-0FCAE8688540}" srcOrd="0" destOrd="0" presId="urn:microsoft.com/office/officeart/2005/8/layout/default"/>
    <dgm:cxn modelId="{1A869A4C-606E-4F9E-A853-9D27A17BF1C2}" srcId="{EEA5973E-FB5E-4477-9B1B-5E002ADF939E}" destId="{9403F14F-BB32-48A5-A117-212054823A4C}" srcOrd="3" destOrd="0" parTransId="{674ED745-605B-4230-BD09-7B714495FA8A}" sibTransId="{3970DBA5-DFE0-4FBC-913E-41098A287F5D}"/>
    <dgm:cxn modelId="{ED22EAC0-2440-4E9E-8ECF-378B5AEFE872}" srcId="{EEA5973E-FB5E-4477-9B1B-5E002ADF939E}" destId="{6B3505BB-8422-432E-9624-8162169FF86D}" srcOrd="2" destOrd="0" parTransId="{BEA20E35-48E3-4AB2-9503-02FF8C1E5A83}" sibTransId="{25237990-1CB5-4572-80C1-0CFC8EBF7704}"/>
    <dgm:cxn modelId="{025985FB-9790-4404-929D-18C33DA7ECAA}" type="presOf" srcId="{E65EB7C9-8C7B-43FE-9CEE-A0604BBAA269}" destId="{72ED1323-C7FE-4412-B9E8-74B5E31C5C20}" srcOrd="0" destOrd="0" presId="urn:microsoft.com/office/officeart/2005/8/layout/default"/>
    <dgm:cxn modelId="{08D2E578-D400-40DF-8D94-2DB977A09021}" srcId="{EEA5973E-FB5E-4477-9B1B-5E002ADF939E}" destId="{93E9B54E-D1BA-4F3D-B7FA-0E40681B45D2}" srcOrd="5" destOrd="0" parTransId="{44A3E559-62CE-4C86-A72A-7A4655027858}" sibTransId="{CD9624D7-8512-4BBD-BAF2-D0BD038CF100}"/>
    <dgm:cxn modelId="{8213328C-5EED-4B9B-82E0-FD5C5E23EDD0}" type="presOf" srcId="{93E9B54E-D1BA-4F3D-B7FA-0E40681B45D2}" destId="{C04AF49F-F6A3-422C-8605-32B9FC476F7C}" srcOrd="0" destOrd="0" presId="urn:microsoft.com/office/officeart/2005/8/layout/default"/>
    <dgm:cxn modelId="{06C3C696-6125-4CBE-8F0F-F48049D67117}" srcId="{EEA5973E-FB5E-4477-9B1B-5E002ADF939E}" destId="{54A374FC-7682-4042-8C84-A14088E7BE0C}" srcOrd="4" destOrd="0" parTransId="{FA43F06E-9A0E-456E-AE90-2CA39E7E6824}" sibTransId="{485DFE9A-1BF5-4B3E-844F-1262EE164CF6}"/>
    <dgm:cxn modelId="{9FB34CFF-3E07-4DE7-B0CE-59E8B531D835}" type="presOf" srcId="{9403F14F-BB32-48A5-A117-212054823A4C}" destId="{A03DB13D-5556-4833-BED5-CF2145504B95}" srcOrd="0" destOrd="0" presId="urn:microsoft.com/office/officeart/2005/8/layout/default"/>
    <dgm:cxn modelId="{E789272E-581C-4473-8D91-077479E4F802}" type="presOf" srcId="{EEA5973E-FB5E-4477-9B1B-5E002ADF939E}" destId="{B931E656-B80F-4300-A58E-A52C2FABF38B}" srcOrd="0" destOrd="0" presId="urn:microsoft.com/office/officeart/2005/8/layout/default"/>
    <dgm:cxn modelId="{511DB48A-D641-4BE8-8A1F-FD14257A1185}" type="presOf" srcId="{0C6DBEAB-19FA-4CC3-9D4F-A1071DBA21EB}" destId="{132129AA-67B6-4A03-8801-CCD322743E92}" srcOrd="0" destOrd="0" presId="urn:microsoft.com/office/officeart/2005/8/layout/default"/>
    <dgm:cxn modelId="{CEA4601C-7DC5-473B-86EE-51079A4D618E}" type="presParOf" srcId="{B931E656-B80F-4300-A58E-A52C2FABF38B}" destId="{132129AA-67B6-4A03-8801-CCD322743E92}" srcOrd="0" destOrd="0" presId="urn:microsoft.com/office/officeart/2005/8/layout/default"/>
    <dgm:cxn modelId="{D325EC8F-DB4A-4D31-AD2E-8AE0D4CEB806}" type="presParOf" srcId="{B931E656-B80F-4300-A58E-A52C2FABF38B}" destId="{A23626DD-9B6C-4E41-B7FE-3A82177C8DBA}" srcOrd="1" destOrd="0" presId="urn:microsoft.com/office/officeart/2005/8/layout/default"/>
    <dgm:cxn modelId="{11714D9F-2020-4EE2-B765-F1054A4DEEF0}" type="presParOf" srcId="{B931E656-B80F-4300-A58E-A52C2FABF38B}" destId="{72ED1323-C7FE-4412-B9E8-74B5E31C5C20}" srcOrd="2" destOrd="0" presId="urn:microsoft.com/office/officeart/2005/8/layout/default"/>
    <dgm:cxn modelId="{86C898BC-2219-4A13-80E8-F72953D94826}" type="presParOf" srcId="{B931E656-B80F-4300-A58E-A52C2FABF38B}" destId="{4EEE158F-CB1B-4E0A-92AA-1EBD49709A8B}" srcOrd="3" destOrd="0" presId="urn:microsoft.com/office/officeart/2005/8/layout/default"/>
    <dgm:cxn modelId="{357F7089-648E-4A0B-88D2-9DDFC8935168}" type="presParOf" srcId="{B931E656-B80F-4300-A58E-A52C2FABF38B}" destId="{AA711D7C-9A14-45E1-8743-0FCAE8688540}" srcOrd="4" destOrd="0" presId="urn:microsoft.com/office/officeart/2005/8/layout/default"/>
    <dgm:cxn modelId="{B96C1AE6-F74F-4680-AF12-566B876469DF}" type="presParOf" srcId="{B931E656-B80F-4300-A58E-A52C2FABF38B}" destId="{DDA75C4F-B0A0-47C2-9014-000B7EBB6C86}" srcOrd="5" destOrd="0" presId="urn:microsoft.com/office/officeart/2005/8/layout/default"/>
    <dgm:cxn modelId="{2595A75B-F192-4C95-BA6C-E36224D96A76}" type="presParOf" srcId="{B931E656-B80F-4300-A58E-A52C2FABF38B}" destId="{A03DB13D-5556-4833-BED5-CF2145504B95}" srcOrd="6" destOrd="0" presId="urn:microsoft.com/office/officeart/2005/8/layout/default"/>
    <dgm:cxn modelId="{75B741E7-772B-41B7-9B8A-B2A25064A43A}" type="presParOf" srcId="{B931E656-B80F-4300-A58E-A52C2FABF38B}" destId="{47BA6F83-BDDF-430F-A132-30D902CADF39}" srcOrd="7" destOrd="0" presId="urn:microsoft.com/office/officeart/2005/8/layout/default"/>
    <dgm:cxn modelId="{DF05F809-5AAD-4B7A-B70A-892E5215744F}" type="presParOf" srcId="{B931E656-B80F-4300-A58E-A52C2FABF38B}" destId="{67C75E80-5B9A-4CA2-8F90-01DA045AB2C8}" srcOrd="8" destOrd="0" presId="urn:microsoft.com/office/officeart/2005/8/layout/default"/>
    <dgm:cxn modelId="{8AD77FD6-AF35-4D7F-85A7-0792D66360E5}" type="presParOf" srcId="{B931E656-B80F-4300-A58E-A52C2FABF38B}" destId="{07BB56F0-B410-49BA-A3C1-348BE6EF6E3C}" srcOrd="9" destOrd="0" presId="urn:microsoft.com/office/officeart/2005/8/layout/default"/>
    <dgm:cxn modelId="{3737C11C-1CAD-4CD2-8480-20D032D0A98D}" type="presParOf" srcId="{B931E656-B80F-4300-A58E-A52C2FABF38B}" destId="{C04AF49F-F6A3-422C-8605-32B9FC476F7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2129AA-67B6-4A03-8801-CCD322743E92}">
      <dsp:nvSpPr>
        <dsp:cNvPr id="0" name=""/>
        <dsp:cNvSpPr/>
      </dsp:nvSpPr>
      <dsp:spPr>
        <a:xfrm>
          <a:off x="131298" y="699"/>
          <a:ext cx="3543932" cy="212635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smtClean="0">
              <a:latin typeface="Constantia" pitchFamily="18" charset="0"/>
            </a:rPr>
            <a:t>saber a história do Magento</a:t>
          </a:r>
          <a:endParaRPr lang="pt-BR" sz="4200" kern="1200" dirty="0">
            <a:latin typeface="Constantia" pitchFamily="18" charset="0"/>
          </a:endParaRPr>
        </a:p>
      </dsp:txBody>
      <dsp:txXfrm>
        <a:off x="131298" y="699"/>
        <a:ext cx="3543932" cy="2126359"/>
      </dsp:txXfrm>
    </dsp:sp>
    <dsp:sp modelId="{72ED1323-C7FE-4412-B9E8-74B5E31C5C20}">
      <dsp:nvSpPr>
        <dsp:cNvPr id="0" name=""/>
        <dsp:cNvSpPr/>
      </dsp:nvSpPr>
      <dsp:spPr>
        <a:xfrm>
          <a:off x="4029624" y="699"/>
          <a:ext cx="3543932" cy="212635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smtClean="0">
              <a:latin typeface="Constantia" pitchFamily="18" charset="0"/>
            </a:rPr>
            <a:t>ecossistema Magento</a:t>
          </a:r>
          <a:endParaRPr lang="pt-BR" sz="4200" kern="1200" dirty="0">
            <a:latin typeface="Constantia" pitchFamily="18" charset="0"/>
          </a:endParaRPr>
        </a:p>
      </dsp:txBody>
      <dsp:txXfrm>
        <a:off x="4029624" y="699"/>
        <a:ext cx="3543932" cy="2126359"/>
      </dsp:txXfrm>
    </dsp:sp>
    <dsp:sp modelId="{AA711D7C-9A14-45E1-8743-0FCAE8688540}">
      <dsp:nvSpPr>
        <dsp:cNvPr id="0" name=""/>
        <dsp:cNvSpPr/>
      </dsp:nvSpPr>
      <dsp:spPr>
        <a:xfrm>
          <a:off x="131298" y="2481452"/>
          <a:ext cx="3543932" cy="212635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smtClean="0">
              <a:latin typeface="Constantia" pitchFamily="18" charset="0"/>
            </a:rPr>
            <a:t>perspectivas profissionais</a:t>
          </a:r>
          <a:endParaRPr lang="pt-BR" sz="4200" kern="1200" dirty="0">
            <a:latin typeface="Constantia" pitchFamily="18" charset="0"/>
          </a:endParaRPr>
        </a:p>
      </dsp:txBody>
      <dsp:txXfrm>
        <a:off x="131298" y="2481452"/>
        <a:ext cx="3543932" cy="2126359"/>
      </dsp:txXfrm>
    </dsp:sp>
    <dsp:sp modelId="{C04AF49F-F6A3-422C-8605-32B9FC476F7C}">
      <dsp:nvSpPr>
        <dsp:cNvPr id="0" name=""/>
        <dsp:cNvSpPr/>
      </dsp:nvSpPr>
      <dsp:spPr>
        <a:xfrm>
          <a:off x="4029624" y="2481452"/>
          <a:ext cx="3543932" cy="212635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kern="1200" smtClean="0">
              <a:latin typeface="Constantia" pitchFamily="18" charset="0"/>
            </a:rPr>
            <a:t>como estudar Magento</a:t>
          </a:r>
          <a:endParaRPr lang="pt-BR" sz="4200" kern="1200" dirty="0">
            <a:latin typeface="Constantia" pitchFamily="18" charset="0"/>
          </a:endParaRPr>
        </a:p>
      </dsp:txBody>
      <dsp:txXfrm>
        <a:off x="4029624" y="2481452"/>
        <a:ext cx="3543932" cy="21263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E7F981-B2A1-4130-80B2-4B293082917B}">
      <dsp:nvSpPr>
        <dsp:cNvPr id="0" name=""/>
        <dsp:cNvSpPr/>
      </dsp:nvSpPr>
      <dsp:spPr>
        <a:xfrm>
          <a:off x="0" y="126727"/>
          <a:ext cx="1428749" cy="5714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smtClean="0"/>
            <a:t>2006</a:t>
          </a:r>
          <a:endParaRPr lang="pt-BR" sz="2700" kern="1200"/>
        </a:p>
      </dsp:txBody>
      <dsp:txXfrm>
        <a:off x="0" y="126727"/>
        <a:ext cx="1428749" cy="571499"/>
      </dsp:txXfrm>
    </dsp:sp>
    <dsp:sp modelId="{2545D406-0DAF-4828-A21A-95EF180E9C7A}">
      <dsp:nvSpPr>
        <dsp:cNvPr id="0" name=""/>
        <dsp:cNvSpPr/>
      </dsp:nvSpPr>
      <dsp:spPr>
        <a:xfrm>
          <a:off x="1285875" y="126727"/>
          <a:ext cx="1428749" cy="5714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smtClean="0"/>
            <a:t>2007</a:t>
          </a:r>
          <a:endParaRPr lang="pt-BR" sz="2700" kern="1200"/>
        </a:p>
      </dsp:txBody>
      <dsp:txXfrm>
        <a:off x="1285875" y="126727"/>
        <a:ext cx="1428749" cy="571499"/>
      </dsp:txXfrm>
    </dsp:sp>
    <dsp:sp modelId="{0C56AEC0-5ACB-4FAF-8531-453F7DCE96F9}">
      <dsp:nvSpPr>
        <dsp:cNvPr id="0" name=""/>
        <dsp:cNvSpPr/>
      </dsp:nvSpPr>
      <dsp:spPr>
        <a:xfrm>
          <a:off x="2571750" y="126727"/>
          <a:ext cx="1428749" cy="5714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smtClean="0"/>
            <a:t>2008</a:t>
          </a:r>
        </a:p>
      </dsp:txBody>
      <dsp:txXfrm>
        <a:off x="2571750" y="126727"/>
        <a:ext cx="1428749" cy="571499"/>
      </dsp:txXfrm>
    </dsp:sp>
    <dsp:sp modelId="{78E1CAF8-0A40-43DD-8405-7FC2678FB0EF}">
      <dsp:nvSpPr>
        <dsp:cNvPr id="0" name=""/>
        <dsp:cNvSpPr/>
      </dsp:nvSpPr>
      <dsp:spPr>
        <a:xfrm>
          <a:off x="3857625" y="126727"/>
          <a:ext cx="1428749" cy="5714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smtClean="0"/>
            <a:t>2009</a:t>
          </a:r>
          <a:endParaRPr lang="pt-BR" sz="2700" kern="1200"/>
        </a:p>
      </dsp:txBody>
      <dsp:txXfrm>
        <a:off x="3857625" y="126727"/>
        <a:ext cx="1428749" cy="571499"/>
      </dsp:txXfrm>
    </dsp:sp>
    <dsp:sp modelId="{391FC61A-66D0-4537-BAB5-F5F9D1CBEB81}">
      <dsp:nvSpPr>
        <dsp:cNvPr id="0" name=""/>
        <dsp:cNvSpPr/>
      </dsp:nvSpPr>
      <dsp:spPr>
        <a:xfrm>
          <a:off x="5143500" y="126727"/>
          <a:ext cx="1428749" cy="5714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smtClean="0"/>
            <a:t>2010</a:t>
          </a:r>
          <a:endParaRPr lang="pt-BR" sz="2700" kern="1200"/>
        </a:p>
      </dsp:txBody>
      <dsp:txXfrm>
        <a:off x="5143500" y="126727"/>
        <a:ext cx="1428749" cy="571499"/>
      </dsp:txXfrm>
    </dsp:sp>
    <dsp:sp modelId="{107B95F0-D441-474C-A61A-66B33814FD30}">
      <dsp:nvSpPr>
        <dsp:cNvPr id="0" name=""/>
        <dsp:cNvSpPr/>
      </dsp:nvSpPr>
      <dsp:spPr>
        <a:xfrm>
          <a:off x="6429375" y="126727"/>
          <a:ext cx="1428749" cy="5714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smtClean="0"/>
            <a:t>2011</a:t>
          </a:r>
          <a:endParaRPr lang="pt-BR" sz="2700" kern="1200"/>
        </a:p>
      </dsp:txBody>
      <dsp:txXfrm>
        <a:off x="6429375" y="126727"/>
        <a:ext cx="1428749" cy="571499"/>
      </dsp:txXfrm>
    </dsp:sp>
    <dsp:sp modelId="{87FE9380-4709-4330-BF39-091AD45830A6}">
      <dsp:nvSpPr>
        <dsp:cNvPr id="0" name=""/>
        <dsp:cNvSpPr/>
      </dsp:nvSpPr>
      <dsp:spPr>
        <a:xfrm>
          <a:off x="7715250" y="126727"/>
          <a:ext cx="1428749" cy="57149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smtClean="0"/>
            <a:t>2012</a:t>
          </a:r>
          <a:endParaRPr lang="pt-BR" sz="2700" kern="1200"/>
        </a:p>
      </dsp:txBody>
      <dsp:txXfrm>
        <a:off x="7715250" y="126727"/>
        <a:ext cx="1428749" cy="5714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D35F05-7C21-478F-8B6B-198E60DD3085}">
      <dsp:nvSpPr>
        <dsp:cNvPr id="0" name=""/>
        <dsp:cNvSpPr/>
      </dsp:nvSpPr>
      <dsp:spPr>
        <a:xfrm>
          <a:off x="1706857" y="692285"/>
          <a:ext cx="5478765" cy="5478765"/>
        </a:xfrm>
        <a:prstGeom prst="blockArc">
          <a:avLst>
            <a:gd name="adj1" fmla="val 13114286"/>
            <a:gd name="adj2" fmla="val 16200000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737BA-4007-4FB0-A5AE-4D9722959CBB}">
      <dsp:nvSpPr>
        <dsp:cNvPr id="0" name=""/>
        <dsp:cNvSpPr/>
      </dsp:nvSpPr>
      <dsp:spPr>
        <a:xfrm>
          <a:off x="1706857" y="692285"/>
          <a:ext cx="5478765" cy="5478765"/>
        </a:xfrm>
        <a:prstGeom prst="blockArc">
          <a:avLst>
            <a:gd name="adj1" fmla="val 10028571"/>
            <a:gd name="adj2" fmla="val 13114286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6D456-8591-4251-B131-F432AE699443}">
      <dsp:nvSpPr>
        <dsp:cNvPr id="0" name=""/>
        <dsp:cNvSpPr/>
      </dsp:nvSpPr>
      <dsp:spPr>
        <a:xfrm>
          <a:off x="1706857" y="692285"/>
          <a:ext cx="5478765" cy="5478765"/>
        </a:xfrm>
        <a:prstGeom prst="blockArc">
          <a:avLst>
            <a:gd name="adj1" fmla="val 6942857"/>
            <a:gd name="adj2" fmla="val 10028571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47E78-3F9F-42AB-B364-965DB7F26A53}">
      <dsp:nvSpPr>
        <dsp:cNvPr id="0" name=""/>
        <dsp:cNvSpPr/>
      </dsp:nvSpPr>
      <dsp:spPr>
        <a:xfrm>
          <a:off x="1706857" y="692285"/>
          <a:ext cx="5478765" cy="5478765"/>
        </a:xfrm>
        <a:prstGeom prst="blockArc">
          <a:avLst>
            <a:gd name="adj1" fmla="val 3857143"/>
            <a:gd name="adj2" fmla="val 6942857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F85B5-4C5C-4517-9888-3C09F4745A43}">
      <dsp:nvSpPr>
        <dsp:cNvPr id="0" name=""/>
        <dsp:cNvSpPr/>
      </dsp:nvSpPr>
      <dsp:spPr>
        <a:xfrm>
          <a:off x="1706857" y="692285"/>
          <a:ext cx="5478765" cy="5478765"/>
        </a:xfrm>
        <a:prstGeom prst="blockArc">
          <a:avLst>
            <a:gd name="adj1" fmla="val 771429"/>
            <a:gd name="adj2" fmla="val 3857143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4FBB8-8978-41FF-9014-2F5514A0151B}">
      <dsp:nvSpPr>
        <dsp:cNvPr id="0" name=""/>
        <dsp:cNvSpPr/>
      </dsp:nvSpPr>
      <dsp:spPr>
        <a:xfrm>
          <a:off x="1706857" y="692285"/>
          <a:ext cx="5478765" cy="5478765"/>
        </a:xfrm>
        <a:prstGeom prst="blockArc">
          <a:avLst>
            <a:gd name="adj1" fmla="val 19285714"/>
            <a:gd name="adj2" fmla="val 771429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36FF4-23E3-4BDA-A612-C15CCB91B9CE}">
      <dsp:nvSpPr>
        <dsp:cNvPr id="0" name=""/>
        <dsp:cNvSpPr/>
      </dsp:nvSpPr>
      <dsp:spPr>
        <a:xfrm>
          <a:off x="1706857" y="692285"/>
          <a:ext cx="5478765" cy="5478765"/>
        </a:xfrm>
        <a:prstGeom prst="blockArc">
          <a:avLst>
            <a:gd name="adj1" fmla="val 16200000"/>
            <a:gd name="adj2" fmla="val 19285714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E97D4-3663-40F6-A327-182FF50FB541}">
      <dsp:nvSpPr>
        <dsp:cNvPr id="0" name=""/>
        <dsp:cNvSpPr/>
      </dsp:nvSpPr>
      <dsp:spPr>
        <a:xfrm>
          <a:off x="3384613" y="2370042"/>
          <a:ext cx="2123253" cy="2123253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smtClean="0">
              <a:latin typeface="Constantia" pitchFamily="18" charset="0"/>
            </a:rPr>
            <a:t>Magento</a:t>
          </a:r>
          <a:endParaRPr lang="pt-BR" sz="2900" kern="1200" dirty="0">
            <a:latin typeface="Constantia" pitchFamily="18" charset="0"/>
          </a:endParaRPr>
        </a:p>
      </dsp:txBody>
      <dsp:txXfrm>
        <a:off x="3384613" y="2370042"/>
        <a:ext cx="2123253" cy="2123253"/>
      </dsp:txXfrm>
    </dsp:sp>
    <dsp:sp modelId="{E49827EC-8B34-4A54-9514-EC33B42EBE7E}">
      <dsp:nvSpPr>
        <dsp:cNvPr id="0" name=""/>
        <dsp:cNvSpPr/>
      </dsp:nvSpPr>
      <dsp:spPr>
        <a:xfrm>
          <a:off x="3703101" y="2653"/>
          <a:ext cx="1486277" cy="148627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smtClean="0">
              <a:latin typeface="Constantia" pitchFamily="18" charset="0"/>
            </a:rPr>
            <a:t>meios de pagamento</a:t>
          </a:r>
          <a:endParaRPr lang="pt-BR" sz="1400" kern="1200" dirty="0">
            <a:latin typeface="Constantia" pitchFamily="18" charset="0"/>
          </a:endParaRPr>
        </a:p>
      </dsp:txBody>
      <dsp:txXfrm>
        <a:off x="3703101" y="2653"/>
        <a:ext cx="1486277" cy="1486277"/>
      </dsp:txXfrm>
    </dsp:sp>
    <dsp:sp modelId="{441633A9-5757-4EA8-8EE2-D160364DDFEC}">
      <dsp:nvSpPr>
        <dsp:cNvPr id="0" name=""/>
        <dsp:cNvSpPr/>
      </dsp:nvSpPr>
      <dsp:spPr>
        <a:xfrm>
          <a:off x="5803004" y="1013913"/>
          <a:ext cx="1486277" cy="148627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smtClean="0">
              <a:latin typeface="Constantia" pitchFamily="18" charset="0"/>
            </a:rPr>
            <a:t>meios de envio</a:t>
          </a:r>
          <a:endParaRPr lang="pt-BR" sz="1400" kern="1200" dirty="0">
            <a:latin typeface="Constantia" pitchFamily="18" charset="0"/>
          </a:endParaRPr>
        </a:p>
      </dsp:txBody>
      <dsp:txXfrm>
        <a:off x="5803004" y="1013913"/>
        <a:ext cx="1486277" cy="1486277"/>
      </dsp:txXfrm>
    </dsp:sp>
    <dsp:sp modelId="{208E1DFF-782A-4209-AC0C-54DEC6E2D512}">
      <dsp:nvSpPr>
        <dsp:cNvPr id="0" name=""/>
        <dsp:cNvSpPr/>
      </dsp:nvSpPr>
      <dsp:spPr>
        <a:xfrm>
          <a:off x="6321637" y="3286193"/>
          <a:ext cx="1486277" cy="148627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smtClean="0">
              <a:latin typeface="Constantia" pitchFamily="18" charset="0"/>
            </a:rPr>
            <a:t>CRM</a:t>
          </a:r>
          <a:endParaRPr lang="pt-BR" sz="1400" kern="1200" dirty="0">
            <a:latin typeface="Constantia" pitchFamily="18" charset="0"/>
          </a:endParaRPr>
        </a:p>
      </dsp:txBody>
      <dsp:txXfrm>
        <a:off x="6321637" y="3286193"/>
        <a:ext cx="1486277" cy="1486277"/>
      </dsp:txXfrm>
    </dsp:sp>
    <dsp:sp modelId="{8E0A873A-4C41-482A-A9C4-8EAA4140D51C}">
      <dsp:nvSpPr>
        <dsp:cNvPr id="0" name=""/>
        <dsp:cNvSpPr/>
      </dsp:nvSpPr>
      <dsp:spPr>
        <a:xfrm>
          <a:off x="4868459" y="5108421"/>
          <a:ext cx="1486277" cy="148627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smtClean="0">
              <a:latin typeface="Constantia" pitchFamily="18" charset="0"/>
            </a:rPr>
            <a:t>ERP</a:t>
          </a:r>
          <a:endParaRPr lang="pt-BR" sz="1400" kern="1200" dirty="0">
            <a:latin typeface="Constantia" pitchFamily="18" charset="0"/>
          </a:endParaRPr>
        </a:p>
      </dsp:txBody>
      <dsp:txXfrm>
        <a:off x="4868459" y="5108421"/>
        <a:ext cx="1486277" cy="1486277"/>
      </dsp:txXfrm>
    </dsp:sp>
    <dsp:sp modelId="{5F8B8ED6-6F45-43D8-A189-AA8BED55CBCE}">
      <dsp:nvSpPr>
        <dsp:cNvPr id="0" name=""/>
        <dsp:cNvSpPr/>
      </dsp:nvSpPr>
      <dsp:spPr>
        <a:xfrm>
          <a:off x="2537743" y="5108421"/>
          <a:ext cx="1486277" cy="148627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smtClean="0">
              <a:latin typeface="Constantia" pitchFamily="18" charset="0"/>
            </a:rPr>
            <a:t>manutenção</a:t>
          </a:r>
          <a:endParaRPr lang="pt-BR" sz="1400" kern="1200" dirty="0">
            <a:latin typeface="Constantia" pitchFamily="18" charset="0"/>
          </a:endParaRPr>
        </a:p>
      </dsp:txBody>
      <dsp:txXfrm>
        <a:off x="2537743" y="5108421"/>
        <a:ext cx="1486277" cy="1486277"/>
      </dsp:txXfrm>
    </dsp:sp>
    <dsp:sp modelId="{CDD54B85-9E20-4FB3-B2EA-539642F5BFC4}">
      <dsp:nvSpPr>
        <dsp:cNvPr id="0" name=""/>
        <dsp:cNvSpPr/>
      </dsp:nvSpPr>
      <dsp:spPr>
        <a:xfrm>
          <a:off x="1084565" y="3286193"/>
          <a:ext cx="1486277" cy="148627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smtClean="0">
              <a:latin typeface="Constantia" pitchFamily="18" charset="0"/>
            </a:rPr>
            <a:t>otimização</a:t>
          </a:r>
          <a:endParaRPr lang="pt-BR" sz="1400" kern="1200" dirty="0">
            <a:latin typeface="Constantia" pitchFamily="18" charset="0"/>
          </a:endParaRPr>
        </a:p>
      </dsp:txBody>
      <dsp:txXfrm>
        <a:off x="1084565" y="3286193"/>
        <a:ext cx="1486277" cy="1486277"/>
      </dsp:txXfrm>
    </dsp:sp>
    <dsp:sp modelId="{14F35A94-F2BA-4ABB-8F84-ED975BEB9A79}">
      <dsp:nvSpPr>
        <dsp:cNvPr id="0" name=""/>
        <dsp:cNvSpPr/>
      </dsp:nvSpPr>
      <dsp:spPr>
        <a:xfrm>
          <a:off x="1603198" y="1013913"/>
          <a:ext cx="1486277" cy="148627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smtClean="0">
              <a:latin typeface="Constantia" pitchFamily="18" charset="0"/>
            </a:rPr>
            <a:t>consultoria</a:t>
          </a:r>
          <a:endParaRPr lang="pt-BR" sz="1400" kern="1200" dirty="0">
            <a:latin typeface="Constantia" pitchFamily="18" charset="0"/>
          </a:endParaRPr>
        </a:p>
      </dsp:txBody>
      <dsp:txXfrm>
        <a:off x="1603198" y="1013913"/>
        <a:ext cx="1486277" cy="148627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2129AA-67B6-4A03-8801-CCD322743E92}">
      <dsp:nvSpPr>
        <dsp:cNvPr id="0" name=""/>
        <dsp:cNvSpPr/>
      </dsp:nvSpPr>
      <dsp:spPr>
        <a:xfrm>
          <a:off x="0" y="739207"/>
          <a:ext cx="2407767" cy="144466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>
              <a:latin typeface="Constantia" pitchFamily="18" charset="0"/>
            </a:rPr>
            <a:t>especialização em módulos</a:t>
          </a:r>
          <a:endParaRPr lang="pt-BR" sz="2800" kern="1200" dirty="0">
            <a:latin typeface="Constantia" pitchFamily="18" charset="0"/>
          </a:endParaRPr>
        </a:p>
      </dsp:txBody>
      <dsp:txXfrm>
        <a:off x="0" y="739207"/>
        <a:ext cx="2407767" cy="1444660"/>
      </dsp:txXfrm>
    </dsp:sp>
    <dsp:sp modelId="{72ED1323-C7FE-4412-B9E8-74B5E31C5C20}">
      <dsp:nvSpPr>
        <dsp:cNvPr id="0" name=""/>
        <dsp:cNvSpPr/>
      </dsp:nvSpPr>
      <dsp:spPr>
        <a:xfrm>
          <a:off x="2648544" y="739207"/>
          <a:ext cx="2407767" cy="144466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>
              <a:latin typeface="Constantia" pitchFamily="18" charset="0"/>
            </a:rPr>
            <a:t>integração com os meios de pagamento</a:t>
          </a:r>
          <a:endParaRPr lang="pt-BR" sz="2800" kern="1200" dirty="0">
            <a:latin typeface="Constantia" pitchFamily="18" charset="0"/>
          </a:endParaRPr>
        </a:p>
      </dsp:txBody>
      <dsp:txXfrm>
        <a:off x="2648544" y="739207"/>
        <a:ext cx="2407767" cy="1444660"/>
      </dsp:txXfrm>
    </dsp:sp>
    <dsp:sp modelId="{AA711D7C-9A14-45E1-8743-0FCAE8688540}">
      <dsp:nvSpPr>
        <dsp:cNvPr id="0" name=""/>
        <dsp:cNvSpPr/>
      </dsp:nvSpPr>
      <dsp:spPr>
        <a:xfrm>
          <a:off x="5297088" y="739207"/>
          <a:ext cx="2407767" cy="144466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>
              <a:latin typeface="Constantia" pitchFamily="18" charset="0"/>
            </a:rPr>
            <a:t>especialização em otimização</a:t>
          </a:r>
          <a:endParaRPr lang="pt-BR" sz="2800" kern="1200" dirty="0">
            <a:latin typeface="Constantia" pitchFamily="18" charset="0"/>
          </a:endParaRPr>
        </a:p>
      </dsp:txBody>
      <dsp:txXfrm>
        <a:off x="5297088" y="739207"/>
        <a:ext cx="2407767" cy="1444660"/>
      </dsp:txXfrm>
    </dsp:sp>
    <dsp:sp modelId="{A03DB13D-5556-4833-BED5-CF2145504B95}">
      <dsp:nvSpPr>
        <dsp:cNvPr id="0" name=""/>
        <dsp:cNvSpPr/>
      </dsp:nvSpPr>
      <dsp:spPr>
        <a:xfrm>
          <a:off x="0" y="2424644"/>
          <a:ext cx="2407767" cy="144466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>
              <a:latin typeface="Constantia" pitchFamily="18" charset="0"/>
            </a:rPr>
            <a:t>consultoria e estratégia</a:t>
          </a:r>
          <a:endParaRPr lang="pt-BR" sz="2800" kern="1200" dirty="0">
            <a:latin typeface="Constantia" pitchFamily="18" charset="0"/>
          </a:endParaRPr>
        </a:p>
      </dsp:txBody>
      <dsp:txXfrm>
        <a:off x="0" y="2424644"/>
        <a:ext cx="2407767" cy="1444660"/>
      </dsp:txXfrm>
    </dsp:sp>
    <dsp:sp modelId="{67C75E80-5B9A-4CA2-8F90-01DA045AB2C8}">
      <dsp:nvSpPr>
        <dsp:cNvPr id="0" name=""/>
        <dsp:cNvSpPr/>
      </dsp:nvSpPr>
      <dsp:spPr>
        <a:xfrm>
          <a:off x="2648544" y="2424644"/>
          <a:ext cx="2407767" cy="144466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>
              <a:latin typeface="Constantia" pitchFamily="18" charset="0"/>
            </a:rPr>
            <a:t>envio de newsletters</a:t>
          </a:r>
          <a:endParaRPr lang="pt-BR" sz="2800" kern="1200" dirty="0">
            <a:latin typeface="Constantia" pitchFamily="18" charset="0"/>
          </a:endParaRPr>
        </a:p>
      </dsp:txBody>
      <dsp:txXfrm>
        <a:off x="2648544" y="2424644"/>
        <a:ext cx="2407767" cy="1444660"/>
      </dsp:txXfrm>
    </dsp:sp>
    <dsp:sp modelId="{C04AF49F-F6A3-422C-8605-32B9FC476F7C}">
      <dsp:nvSpPr>
        <dsp:cNvPr id="0" name=""/>
        <dsp:cNvSpPr/>
      </dsp:nvSpPr>
      <dsp:spPr>
        <a:xfrm>
          <a:off x="5297088" y="2424644"/>
          <a:ext cx="2407767" cy="144466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smtClean="0">
              <a:latin typeface="Constantia" pitchFamily="18" charset="0"/>
            </a:rPr>
            <a:t>... e muito mais!</a:t>
          </a:r>
          <a:endParaRPr lang="pt-BR" sz="2800" kern="1200" dirty="0">
            <a:latin typeface="Constantia" pitchFamily="18" charset="0"/>
          </a:endParaRPr>
        </a:p>
      </dsp:txBody>
      <dsp:txXfrm>
        <a:off x="5297088" y="2424644"/>
        <a:ext cx="2407767" cy="1444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38F682-4B27-4145-A31C-60AEE011EE96}" type="datetimeFigureOut">
              <a:rPr lang="pt-BR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B3D7D7-44E7-412E-9762-F2F02D2078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3C4A3-6924-4E0D-8611-6BEC924A42A2}" type="datetimeFigureOut">
              <a:rPr lang="pt-BR" smtClean="0"/>
              <a:pPr/>
              <a:t>16/10/2012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66D10-B287-43F1-A002-FA015B0E2E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A9A1FD-B9D3-41A5-A8EB-9ECB1D26F99B}" type="datetimeFigureOut">
              <a:rPr lang="pt-BR" smtClean="0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Hydra Studio -2010 – não pode ser distribuído sem autorização por escrito do autor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ABC6F-9951-4D13-82FD-0BFA72F5E9C5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CD41F-BE2E-448A-8015-A664CBA0F0A8}" type="datetimeFigureOut">
              <a:rPr lang="pt-BR" smtClean="0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5D749-4840-464C-A843-FA385075936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www.queroterminhaloja.com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858F9-B669-4E68-82FA-77375911A191}" type="slidenum">
              <a:rPr lang="pt-BR" smtClean="0"/>
              <a:pPr>
                <a:defRPr/>
              </a:pPr>
              <a:t>‹nº›</a:t>
            </a:fld>
            <a:r>
              <a:rPr lang="pt-BR" smtClean="0"/>
              <a:t>/</a:t>
            </a:r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3CE8E-7D91-4639-AC63-57F03B4C321C}" type="datetimeFigureOut">
              <a:rPr lang="pt-BR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F70E-1D0C-4FE2-8564-7E13EB76ED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10/16/2012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www.queroterminhaloja.com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6A93B-73AC-4528-B382-47C6F6711B4C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5A136-9C2C-4265-A009-BD1F93FE87A9}" type="datetimeFigureOut">
              <a:rPr lang="pt-BR" smtClean="0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2FFBB-342B-45EE-9369-FB1BF9E5829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C2676-B590-4D5E-800D-B9B465C9109A}" type="datetimeFigureOut">
              <a:rPr lang="pt-BR" smtClean="0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DA65-DACF-476B-BE05-1A4282C3C33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5DA6F-7D61-4709-866E-E14A1ED92119}" type="datetimeFigureOut">
              <a:rPr lang="pt-BR" smtClean="0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4AAE9-F17D-445C-BF9F-64DF915F229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FC6E62-19DD-4B97-960C-53DAF9F470E5}" type="datetimeFigureOut">
              <a:rPr lang="pt-BR" smtClean="0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00B37-E591-4BCC-B2CD-9CA68632AE8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E97F4-00B9-4CC6-A670-70907C6206FE}" type="datetimeFigureOut">
              <a:rPr lang="pt-BR" smtClean="0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4FF1D-0E6E-4F13-A152-62B5BFB5FC8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3344FE-3859-41B7-8FBA-4E87A2700DE6}" type="datetimeFigureOut">
              <a:rPr lang="pt-BR" smtClean="0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86A4E-201F-4DEF-A07A-13F40FAA4AC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942AA-537B-4E91-91DA-987EE033DB5D}" type="datetimeFigureOut">
              <a:rPr lang="pt-BR" smtClean="0"/>
              <a:pPr>
                <a:defRPr/>
              </a:pPr>
              <a:t>16/10/2012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63BE5-192A-45BD-976B-714A0805BE8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10/16/2012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mtClean="0"/>
              <a:t>www.queroterminhaloja.com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B858F9-B669-4E68-82FA-77375911A191}" type="slidenum">
              <a:rPr lang="pt-BR" smtClean="0"/>
              <a:pPr>
                <a:defRPr/>
              </a:pPr>
              <a:t>‹nº›</a:t>
            </a:fld>
            <a:r>
              <a:rPr lang="pt-BR" smtClean="0"/>
              <a:t>/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8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-webina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3578820"/>
            <a:ext cx="482453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smtClean="0"/>
              <a:t>COMO SE TORNAR UM PROFISSIONAL MAGENTO</a:t>
            </a:r>
            <a:endParaRPr lang="pt-BR" sz="2800" b="1" smtClean="0"/>
          </a:p>
          <a:p>
            <a:pPr algn="ctr"/>
            <a:endParaRPr lang="pt-BR" smtClean="0"/>
          </a:p>
          <a:p>
            <a:pPr algn="ctr"/>
            <a:r>
              <a:rPr lang="pt-BR" sz="2000" smtClean="0"/>
              <a:t>4</a:t>
            </a:r>
            <a:r>
              <a:rPr lang="pt-BR" sz="2000" smtClean="0"/>
              <a:t>ª </a:t>
            </a:r>
            <a:r>
              <a:rPr lang="pt-BR" sz="2000" smtClean="0"/>
              <a:t>feira, </a:t>
            </a:r>
            <a:r>
              <a:rPr lang="pt-BR" sz="2000" smtClean="0"/>
              <a:t>24/10/2012</a:t>
            </a:r>
            <a:endParaRPr lang="pt-BR" sz="2000" smtClean="0"/>
          </a:p>
          <a:p>
            <a:pPr algn="ctr"/>
            <a:r>
              <a:rPr lang="pt-BR" sz="2000" smtClean="0"/>
              <a:t>das </a:t>
            </a:r>
            <a:r>
              <a:rPr lang="pt-BR" sz="2000" smtClean="0"/>
              <a:t>20:30h </a:t>
            </a:r>
            <a:r>
              <a:rPr lang="pt-BR" sz="2000" smtClean="0"/>
              <a:t>às </a:t>
            </a:r>
            <a:r>
              <a:rPr lang="pt-BR" sz="2000" smtClean="0"/>
              <a:t>22:00h</a:t>
            </a:r>
            <a:endParaRPr lang="pt-BR" sz="2000" smtClean="0"/>
          </a:p>
          <a:p>
            <a:pPr algn="ctr"/>
            <a:r>
              <a:rPr lang="pt-BR" sz="2000" smtClean="0"/>
              <a:t>com André Gugliotti</a:t>
            </a:r>
            <a:endParaRPr lang="pt-B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le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91334"/>
            <a:ext cx="9144000" cy="7519736"/>
          </a:xfrm>
        </p:spPr>
      </p:pic>
      <p:sp>
        <p:nvSpPr>
          <p:cNvPr id="5" name="CaixaDeTexto 4"/>
          <p:cNvSpPr txBox="1"/>
          <p:nvPr/>
        </p:nvSpPr>
        <p:spPr>
          <a:xfrm>
            <a:off x="179512" y="5949280"/>
            <a:ext cx="55404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600" b="1" smtClean="0">
                <a:solidFill>
                  <a:schemeClr val="bg1"/>
                </a:solidFill>
                <a:latin typeface="Whitney HTF" pitchFamily="50" charset="0"/>
              </a:rPr>
              <a:t>o Magento é </a:t>
            </a:r>
            <a:r>
              <a:rPr lang="pt-BR" sz="4600" b="1" smtClean="0">
                <a:solidFill>
                  <a:schemeClr val="bg1"/>
                </a:solidFill>
                <a:latin typeface="Whitney HTF" pitchFamily="50" charset="0"/>
              </a:rPr>
              <a:t>modular</a:t>
            </a:r>
            <a:endParaRPr lang="pt-BR" sz="4600" b="1" smtClean="0">
              <a:solidFill>
                <a:schemeClr val="bg1"/>
              </a:solidFill>
              <a:latin typeface="Whitney HTF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onn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pato-pesca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59037" y="0"/>
            <a:ext cx="10337876" cy="6858000"/>
          </a:xfrm>
        </p:spPr>
      </p:pic>
      <p:sp>
        <p:nvSpPr>
          <p:cNvPr id="8" name="Retângulo 7"/>
          <p:cNvSpPr/>
          <p:nvPr/>
        </p:nvSpPr>
        <p:spPr>
          <a:xfrm>
            <a:off x="-36512" y="5013176"/>
            <a:ext cx="3960440" cy="1080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36512" y="5097958"/>
            <a:ext cx="3803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5400" smtClean="0">
                <a:solidFill>
                  <a:schemeClr val="bg1"/>
                </a:solidFill>
                <a:latin typeface="Constantia" pitchFamily="18" charset="0"/>
              </a:rPr>
              <a:t>Ecossistema</a:t>
            </a:r>
            <a:endParaRPr lang="pt-BR" sz="540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Espaço Reservado para Conteúdo 3"/>
          <p:cNvGraphicFramePr>
            <a:graphicFrameLocks/>
          </p:cNvGraphicFramePr>
          <p:nvPr/>
        </p:nvGraphicFramePr>
        <p:xfrm>
          <a:off x="144016" y="116632"/>
          <a:ext cx="889248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755576" y="1700808"/>
          <a:ext cx="77048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0" y="260648"/>
            <a:ext cx="2483768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38500" y="332656"/>
            <a:ext cx="2180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smtClean="0">
                <a:solidFill>
                  <a:schemeClr val="bg1"/>
                </a:solidFill>
                <a:latin typeface="Constantia" pitchFamily="18" charset="0"/>
              </a:rPr>
              <a:t>Linhas</a:t>
            </a:r>
            <a:endParaRPr lang="pt-BR" sz="540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pato-pesca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403037" cy="6858000"/>
          </a:xfrm>
        </p:spPr>
      </p:pic>
      <p:sp>
        <p:nvSpPr>
          <p:cNvPr id="8" name="Retângulo 7"/>
          <p:cNvSpPr/>
          <p:nvPr/>
        </p:nvSpPr>
        <p:spPr>
          <a:xfrm>
            <a:off x="5940152" y="260648"/>
            <a:ext cx="3203848" cy="1080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074012" y="345430"/>
            <a:ext cx="2602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smtClean="0">
                <a:solidFill>
                  <a:schemeClr val="bg1"/>
                </a:solidFill>
                <a:latin typeface="Constantia" pitchFamily="18" charset="0"/>
              </a:rPr>
              <a:t>Carreira</a:t>
            </a:r>
            <a:endParaRPr lang="pt-BR" sz="540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 rot="10800000">
            <a:off x="0" y="0"/>
            <a:ext cx="9144000" cy="6885384"/>
          </a:xfrm>
          <a:prstGeom prst="rect">
            <a:avLst/>
          </a:prstGeom>
          <a:gradFill>
            <a:gsLst>
              <a:gs pos="83000">
                <a:schemeClr val="bg1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084168" y="6453336"/>
            <a:ext cx="3059832" cy="404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1" name="Retângulo 10"/>
          <p:cNvSpPr/>
          <p:nvPr/>
        </p:nvSpPr>
        <p:spPr>
          <a:xfrm>
            <a:off x="0" y="620688"/>
            <a:ext cx="2123728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85020" y="6488668"/>
            <a:ext cx="278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dirty="0" smtClean="0">
                <a:solidFill>
                  <a:schemeClr val="bg1"/>
                </a:solidFill>
              </a:rPr>
              <a:t>www.google.com/insights/search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44624"/>
            <a:ext cx="73803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5496" y="-177150"/>
            <a:ext cx="7385612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400" smtClean="0">
                <a:solidFill>
                  <a:schemeClr val="bg1"/>
                </a:solidFill>
                <a:latin typeface="Constantia" pitchFamily="18" charset="0"/>
              </a:rPr>
              <a:t>Google Insights for Search – 2008-2012</a:t>
            </a:r>
          </a:p>
          <a:p>
            <a:pPr>
              <a:lnSpc>
                <a:spcPct val="150000"/>
              </a:lnSpc>
            </a:pPr>
            <a:r>
              <a:rPr lang="pt-BR" sz="2400" smtClean="0">
                <a:latin typeface="Constantia" pitchFamily="18" charset="0"/>
              </a:rPr>
              <a:t>Todo o mundo</a:t>
            </a:r>
            <a:endParaRPr lang="pt-BR" sz="2400">
              <a:latin typeface="Constant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27" y="1844824"/>
            <a:ext cx="880506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 rot="10800000">
            <a:off x="0" y="0"/>
            <a:ext cx="9144000" cy="6885384"/>
          </a:xfrm>
          <a:prstGeom prst="rect">
            <a:avLst/>
          </a:prstGeom>
          <a:gradFill>
            <a:gsLst>
              <a:gs pos="83000">
                <a:schemeClr val="bg1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44624"/>
            <a:ext cx="7380312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084168" y="6453336"/>
            <a:ext cx="3059832" cy="404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11" name="Retângulo 10"/>
          <p:cNvSpPr/>
          <p:nvPr/>
        </p:nvSpPr>
        <p:spPr>
          <a:xfrm>
            <a:off x="0" y="620688"/>
            <a:ext cx="1043608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85020" y="6488668"/>
            <a:ext cx="2782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dirty="0" smtClean="0">
                <a:solidFill>
                  <a:schemeClr val="bg1"/>
                </a:solidFill>
              </a:rPr>
              <a:t>www.google.com/insights/search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496" y="-177150"/>
            <a:ext cx="7385612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400" smtClean="0">
                <a:solidFill>
                  <a:schemeClr val="bg1"/>
                </a:solidFill>
                <a:latin typeface="Constantia" pitchFamily="18" charset="0"/>
              </a:rPr>
              <a:t>Google Insights for Search – 2008-2012</a:t>
            </a:r>
          </a:p>
          <a:p>
            <a:pPr>
              <a:lnSpc>
                <a:spcPct val="150000"/>
              </a:lnSpc>
            </a:pPr>
            <a:r>
              <a:rPr lang="pt-BR" sz="2400" smtClean="0">
                <a:latin typeface="Constantia" pitchFamily="18" charset="0"/>
              </a:rPr>
              <a:t>Brasil</a:t>
            </a:r>
            <a:endParaRPr lang="pt-BR" sz="2400">
              <a:latin typeface="Constanti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82553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 rot="10800000">
            <a:off x="0" y="0"/>
            <a:ext cx="9144000" cy="6885384"/>
          </a:xfrm>
          <a:prstGeom prst="rect">
            <a:avLst/>
          </a:prstGeom>
          <a:gradFill>
            <a:gsLst>
              <a:gs pos="83000">
                <a:schemeClr val="bg1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804248" y="6453336"/>
            <a:ext cx="2339752" cy="404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5" name="CaixaDeTexto 4"/>
          <p:cNvSpPr txBox="1"/>
          <p:nvPr/>
        </p:nvSpPr>
        <p:spPr>
          <a:xfrm>
            <a:off x="6891944" y="6488668"/>
            <a:ext cx="2075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smtClean="0">
                <a:solidFill>
                  <a:schemeClr val="bg1"/>
                </a:solidFill>
              </a:rPr>
              <a:t>www.donanza.com/blog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44624"/>
            <a:ext cx="4644008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-36512" y="-177150"/>
            <a:ext cx="4737259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400" smtClean="0">
                <a:solidFill>
                  <a:schemeClr val="bg1"/>
                </a:solidFill>
                <a:latin typeface="Constantia" pitchFamily="18" charset="0"/>
              </a:rPr>
              <a:t>Donanza.com – abr/2011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609375" cy="454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 rot="10800000">
            <a:off x="0" y="0"/>
            <a:ext cx="9144000" cy="6885384"/>
          </a:xfrm>
          <a:prstGeom prst="rect">
            <a:avLst/>
          </a:prstGeom>
          <a:gradFill>
            <a:gsLst>
              <a:gs pos="83000">
                <a:schemeClr val="bg1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948264" y="6453336"/>
            <a:ext cx="2195736" cy="404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5" name="CaixaDeTexto 4"/>
          <p:cNvSpPr txBox="1"/>
          <p:nvPr/>
        </p:nvSpPr>
        <p:spPr>
          <a:xfrm>
            <a:off x="7100784" y="6488668"/>
            <a:ext cx="1867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400" smtClean="0">
                <a:solidFill>
                  <a:schemeClr val="bg1"/>
                </a:solidFill>
                <a:latin typeface="Constantia" pitchFamily="18" charset="0"/>
              </a:rPr>
              <a:t>blog.aheadworks.com</a:t>
            </a:r>
            <a:endParaRPr lang="pt-BR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44624"/>
            <a:ext cx="4716016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5496" y="-177150"/>
            <a:ext cx="466422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400" smtClean="0">
                <a:solidFill>
                  <a:schemeClr val="bg1"/>
                </a:solidFill>
                <a:latin typeface="Constantia" pitchFamily="18" charset="0"/>
              </a:rPr>
              <a:t>Ahead Works – fev/2012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6" y="980728"/>
            <a:ext cx="9147176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cart-lap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44016" y="1916832"/>
            <a:ext cx="8892480" cy="2376264"/>
          </a:xfrm>
          <a:prstGeom prst="rect">
            <a:avLst/>
          </a:prstGeom>
        </p:spPr>
        <p:txBody>
          <a:bodyPr tIns="0" rIns="45720" bIns="0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000" b="1" smtClean="0">
                <a:latin typeface="Constantia" pitchFamily="18" charset="0"/>
                <a:ea typeface="+mj-ea"/>
                <a:cs typeface="+mj-cs"/>
              </a:rPr>
              <a:t>COMO SE TORNAR UM</a:t>
            </a:r>
            <a:endParaRPr lang="pt-BR" sz="5000" b="1" smtClean="0">
              <a:latin typeface="Constantia" pitchFamily="18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5400" b="1" smtClean="0">
                <a:latin typeface="Constantia" pitchFamily="18" charset="0"/>
                <a:ea typeface="+mj-ea"/>
                <a:cs typeface="+mj-cs"/>
              </a:rPr>
              <a:t>PROFISSIONAL MAGENTO</a:t>
            </a:r>
            <a:endParaRPr lang="pt-BR" sz="5400" b="1" dirty="0"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067944" y="5373216"/>
            <a:ext cx="4644008" cy="86618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spc="0" normalizeH="0" noProof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pt-BR" sz="3600" b="0" i="0" u="none" strike="noStrike" kern="1200" spc="0" normalizeH="0" noProof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pt-BR" sz="3600" b="0" i="0" u="none" strike="noStrike" kern="1200" spc="0" normalizeH="0" noProof="0" smtClean="0">
                <a:ln>
                  <a:noFill/>
                </a:ln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ANDRÉ GUGLIOTTI</a:t>
            </a:r>
            <a:endParaRPr kumimoji="0" lang="pt-BR" sz="3600" b="0" i="0" u="none" strike="noStrike" kern="1200" spc="0" normalizeH="0" noProof="0" dirty="0" smtClean="0">
              <a:ln>
                <a:noFill/>
              </a:ln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88640"/>
            <a:ext cx="7956376" cy="1080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33860" y="273422"/>
            <a:ext cx="7796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smtClean="0">
                <a:solidFill>
                  <a:schemeClr val="bg1"/>
                </a:solidFill>
                <a:latin typeface="Constantia" pitchFamily="18" charset="0"/>
              </a:rPr>
              <a:t>Impulsionando a Carreira</a:t>
            </a:r>
            <a:endParaRPr lang="pt-BR" sz="54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39552" y="2996952"/>
            <a:ext cx="2592288" cy="1877175"/>
          </a:xfrm>
          <a:prstGeom prst="roundRect">
            <a:avLst>
              <a:gd name="adj" fmla="val 7364"/>
            </a:avLst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Contributor</a:t>
            </a:r>
            <a:endParaRPr lang="pt-BR" sz="36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012160" y="2996952"/>
            <a:ext cx="2592288" cy="1877175"/>
          </a:xfrm>
          <a:prstGeom prst="roundRect">
            <a:avLst>
              <a:gd name="adj" fmla="val 7364"/>
            </a:avLst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Magento U</a:t>
            </a:r>
            <a:endParaRPr lang="pt-BR" sz="36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75856" y="2996952"/>
            <a:ext cx="2592288" cy="1877175"/>
          </a:xfrm>
          <a:prstGeom prst="roundRect">
            <a:avLst>
              <a:gd name="adj" fmla="val 7364"/>
            </a:avLst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Magento Certified</a:t>
            </a:r>
            <a:endParaRPr lang="pt-BR" sz="36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88640"/>
            <a:ext cx="7020272" cy="1080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33860" y="273422"/>
            <a:ext cx="6779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smtClean="0">
                <a:solidFill>
                  <a:schemeClr val="bg1"/>
                </a:solidFill>
                <a:latin typeface="Constantia" pitchFamily="18" charset="0"/>
              </a:rPr>
              <a:t>Profissionais Magento</a:t>
            </a:r>
            <a:endParaRPr lang="pt-BR" sz="54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39552" y="2996952"/>
            <a:ext cx="2592288" cy="1877175"/>
          </a:xfrm>
          <a:prstGeom prst="roundRect">
            <a:avLst>
              <a:gd name="adj" fmla="val 7364"/>
            </a:avLst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Developer</a:t>
            </a:r>
            <a:endParaRPr lang="pt-BR" sz="36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012160" y="2996952"/>
            <a:ext cx="2592288" cy="1877175"/>
          </a:xfrm>
          <a:prstGeom prst="roundRect">
            <a:avLst>
              <a:gd name="adj" fmla="val 7364"/>
            </a:avLst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</a:t>
            </a:r>
            <a:endParaRPr lang="pt-BR" sz="36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275856" y="2996952"/>
            <a:ext cx="2592288" cy="1877175"/>
          </a:xfrm>
          <a:prstGeom prst="roundRect">
            <a:avLst>
              <a:gd name="adj" fmla="val 7364"/>
            </a:avLst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Design</a:t>
            </a:r>
            <a:endParaRPr lang="pt-BR" sz="36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evelo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53175" y="0"/>
            <a:ext cx="10796653" cy="719065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5496" y="260648"/>
            <a:ext cx="6228184" cy="1080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69356" y="345430"/>
            <a:ext cx="6028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smtClean="0">
                <a:solidFill>
                  <a:schemeClr val="bg1"/>
                </a:solidFill>
                <a:latin typeface="Constantia" pitchFamily="18" charset="0"/>
              </a:rPr>
              <a:t>Magento Developer</a:t>
            </a:r>
            <a:endParaRPr lang="pt-BR" sz="540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busin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2" y="0"/>
            <a:ext cx="10312737" cy="68751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-36512" y="247874"/>
            <a:ext cx="5796136" cy="1080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97348" y="332656"/>
            <a:ext cx="5651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smtClean="0">
                <a:solidFill>
                  <a:schemeClr val="bg1"/>
                </a:solidFill>
                <a:latin typeface="Constantia" pitchFamily="18" charset="0"/>
              </a:rPr>
              <a:t>Magento Designer</a:t>
            </a:r>
            <a:endParaRPr lang="pt-BR" sz="540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busin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699" y="0"/>
            <a:ext cx="10343339" cy="68751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-72008" y="5301208"/>
            <a:ext cx="5796136" cy="1080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1852" y="5385990"/>
            <a:ext cx="5552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smtClean="0">
                <a:solidFill>
                  <a:schemeClr val="bg1"/>
                </a:solidFill>
                <a:latin typeface="Constantia" pitchFamily="18" charset="0"/>
              </a:rPr>
              <a:t>Magento Business</a:t>
            </a:r>
            <a:endParaRPr lang="pt-BR" sz="540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le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2792"/>
          </a:xfrm>
        </p:spPr>
      </p:pic>
      <p:sp>
        <p:nvSpPr>
          <p:cNvPr id="8" name="CaixaDeTexto 7"/>
          <p:cNvSpPr txBox="1"/>
          <p:nvPr/>
        </p:nvSpPr>
        <p:spPr>
          <a:xfrm>
            <a:off x="2699792" y="5877272"/>
            <a:ext cx="628742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600" b="1" smtClean="0">
                <a:solidFill>
                  <a:schemeClr val="bg1"/>
                </a:solidFill>
                <a:latin typeface="Whitney HTF" pitchFamily="50" charset="0"/>
              </a:rPr>
              <a:t>como estudar Magento?</a:t>
            </a:r>
            <a:endParaRPr lang="pt-BR" sz="4600" b="1" smtClean="0">
              <a:solidFill>
                <a:schemeClr val="bg1"/>
              </a:solidFill>
              <a:latin typeface="Whitney HTF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gy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265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1619672" y="5869141"/>
            <a:ext cx="75026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600" b="1" smtClean="0">
                <a:latin typeface="Whitney HTF" pitchFamily="50" charset="0"/>
              </a:rPr>
              <a:t>bastante esforço e dedicação</a:t>
            </a:r>
            <a:endParaRPr lang="pt-BR" sz="4600" b="1" smtClean="0">
              <a:latin typeface="Whitney HTF" pitchFamily="50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579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571631"/>
            <a:ext cx="8715375" cy="5097729"/>
          </a:xfrm>
        </p:spPr>
        <p:txBody>
          <a:bodyPr>
            <a:noAutofit/>
          </a:bodyPr>
          <a:lstStyle/>
          <a:p>
            <a:r>
              <a:rPr lang="pt-BR" sz="2400" dirty="0" smtClean="0"/>
              <a:t>Comunidade </a:t>
            </a:r>
            <a:r>
              <a:rPr lang="pt-BR" sz="2400" dirty="0" err="1" smtClean="0"/>
              <a:t>Magento</a:t>
            </a:r>
            <a:r>
              <a:rPr lang="pt-BR" sz="2400" dirty="0" smtClean="0"/>
              <a:t> – comunidademagento.com.</a:t>
            </a:r>
            <a:r>
              <a:rPr lang="pt-BR" sz="2400" dirty="0" err="1" smtClean="0"/>
              <a:t>br</a:t>
            </a:r>
            <a:endParaRPr lang="pt-BR" sz="2400" dirty="0" smtClean="0"/>
          </a:p>
          <a:p>
            <a:r>
              <a:rPr lang="pt-BR" sz="2400" smtClean="0"/>
              <a:t>Escola Magento – </a:t>
            </a:r>
            <a:r>
              <a:rPr lang="pt-BR" sz="2400" smtClean="0"/>
              <a:t>escolamagento.com/mariosam.com.br</a:t>
            </a:r>
            <a:endParaRPr lang="pt-BR" sz="2400" dirty="0" smtClean="0"/>
          </a:p>
          <a:p>
            <a:pPr eaLnBrk="1" hangingPunct="1"/>
            <a:r>
              <a:rPr lang="pt-BR" sz="2400" dirty="0" smtClean="0"/>
              <a:t>listas </a:t>
            </a:r>
            <a:r>
              <a:rPr lang="pt-BR" sz="2400" smtClean="0"/>
              <a:t>de </a:t>
            </a:r>
            <a:r>
              <a:rPr lang="pt-BR" sz="2400" smtClean="0"/>
              <a:t>e-mails </a:t>
            </a:r>
            <a:r>
              <a:rPr lang="pt-BR" sz="2400" dirty="0" smtClean="0"/>
              <a:t>do Google – ‘</a:t>
            </a:r>
            <a:r>
              <a:rPr lang="pt-BR" sz="2400" smtClean="0"/>
              <a:t>magentobr’</a:t>
            </a:r>
            <a:endParaRPr lang="pt-BR" sz="2400" dirty="0" smtClean="0"/>
          </a:p>
          <a:p>
            <a:pPr eaLnBrk="1" hangingPunct="1">
              <a:buNone/>
            </a:pPr>
            <a:endParaRPr lang="pt-BR" sz="2400" dirty="0" smtClean="0"/>
          </a:p>
          <a:p>
            <a:pPr eaLnBrk="1" hangingPunct="1"/>
            <a:r>
              <a:rPr lang="pt-BR" sz="2400" dirty="0" smtClean="0"/>
              <a:t>Twitter oficial do Magento - @magento</a:t>
            </a:r>
          </a:p>
          <a:p>
            <a:pPr eaLnBrk="1" hangingPunct="1"/>
            <a:r>
              <a:rPr lang="pt-BR" sz="2400" dirty="0" smtClean="0"/>
              <a:t>comunidade e fóruns do Magento</a:t>
            </a:r>
          </a:p>
          <a:p>
            <a:pPr eaLnBrk="1" hangingPunct="1"/>
            <a:r>
              <a:rPr lang="pt-BR" sz="2400" dirty="0" smtClean="0"/>
              <a:t>canal do Magento no Youtube</a:t>
            </a:r>
          </a:p>
          <a:p>
            <a:pPr eaLnBrk="1" hangingPunct="1">
              <a:buNone/>
            </a:pPr>
            <a:endParaRPr lang="pt-BR" sz="2400" dirty="0" smtClean="0"/>
          </a:p>
          <a:p>
            <a:pPr eaLnBrk="1" hangingPunct="1"/>
            <a:r>
              <a:rPr lang="pt-BR" sz="2400" dirty="0" smtClean="0"/>
              <a:t>livros importados</a:t>
            </a:r>
          </a:p>
          <a:p>
            <a:pPr eaLnBrk="1" hangingPunct="1"/>
            <a:r>
              <a:rPr lang="pt-BR" sz="2400" dirty="0" smtClean="0"/>
              <a:t>livro em português – “Magento – Guia Definitivo” </a:t>
            </a:r>
            <a:r>
              <a:rPr lang="pt-BR" sz="2400" smtClean="0"/>
              <a:t>– Novatec</a:t>
            </a:r>
            <a:endParaRPr lang="pt-BR" sz="2400" dirty="0" smtClean="0"/>
          </a:p>
          <a:p>
            <a:pPr eaLnBrk="1" hangingPunct="1"/>
            <a:r>
              <a:rPr lang="pt-BR" sz="2400" dirty="0" smtClean="0"/>
              <a:t>screencasts e tutoriais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188640"/>
            <a:ext cx="6156176" cy="1080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33860" y="273422"/>
            <a:ext cx="5977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smtClean="0">
                <a:solidFill>
                  <a:schemeClr val="bg1"/>
                </a:solidFill>
                <a:latin typeface="Constantia" pitchFamily="18" charset="0"/>
              </a:rPr>
              <a:t>Fontes de conteúdo</a:t>
            </a:r>
            <a:endParaRPr lang="pt-BR" sz="540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open-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10287000" cy="7029400"/>
          </a:xfrm>
        </p:spPr>
      </p:pic>
      <p:sp>
        <p:nvSpPr>
          <p:cNvPr id="5" name="CaixaDeTexto 4"/>
          <p:cNvSpPr txBox="1"/>
          <p:nvPr/>
        </p:nvSpPr>
        <p:spPr>
          <a:xfrm>
            <a:off x="35496" y="180509"/>
            <a:ext cx="88569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600" b="1" smtClean="0">
                <a:solidFill>
                  <a:schemeClr val="bg1"/>
                </a:solidFill>
                <a:latin typeface="Whitney HTF" pitchFamily="50" charset="0"/>
              </a:rPr>
              <a:t>oportunidades </a:t>
            </a:r>
            <a:r>
              <a:rPr lang="pt-BR" sz="4600" b="1" smtClean="0">
                <a:solidFill>
                  <a:schemeClr val="bg1"/>
                </a:solidFill>
                <a:latin typeface="Whitney HTF" pitchFamily="50" charset="0"/>
              </a:rPr>
              <a:t>por todos os lados</a:t>
            </a:r>
            <a:endParaRPr lang="pt-BR" sz="4600" b="1" smtClean="0">
              <a:solidFill>
                <a:schemeClr val="bg1"/>
              </a:solidFill>
              <a:latin typeface="Whitney HTF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46548"/>
            <a:ext cx="8286750" cy="17145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pt-BR" sz="7300" b="1" smtClean="0">
                <a:latin typeface="Constantia" pitchFamily="18" charset="0"/>
              </a:rPr>
              <a:t>Mercado Pago</a:t>
            </a:r>
          </a:p>
          <a:p>
            <a:pPr>
              <a:buNone/>
            </a:pPr>
            <a:endParaRPr lang="pt-BR" sz="2800" smtClean="0">
              <a:latin typeface="Constantia" pitchFamily="18" charset="0"/>
            </a:endParaRPr>
          </a:p>
          <a:p>
            <a:pPr>
              <a:buNone/>
            </a:pPr>
            <a:r>
              <a:rPr lang="pt-BR" sz="4000" smtClean="0">
                <a:latin typeface="Constantia" pitchFamily="18" charset="0"/>
              </a:rPr>
              <a:t>@MercadoPagoBR</a:t>
            </a:r>
          </a:p>
          <a:p>
            <a:pPr>
              <a:buNone/>
            </a:pPr>
            <a:r>
              <a:rPr lang="pt-BR" sz="4000" smtClean="0">
                <a:latin typeface="Constantia" pitchFamily="18" charset="0"/>
              </a:rPr>
              <a:t>siga o MercadoPago no Facebook: www.facebook.com/MercadoPagoBrasil</a:t>
            </a:r>
          </a:p>
          <a:p>
            <a:pPr>
              <a:buNone/>
            </a:pPr>
            <a:r>
              <a:rPr lang="pt-BR" sz="4000" smtClean="0">
                <a:latin typeface="Constantia" pitchFamily="18" charset="0"/>
              </a:rPr>
              <a:t>visite o site em www.mercadopago.com.br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260648"/>
            <a:ext cx="7164288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38500" y="332656"/>
            <a:ext cx="6932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smtClean="0">
                <a:solidFill>
                  <a:schemeClr val="bg1"/>
                </a:solidFill>
                <a:latin typeface="Constantia" pitchFamily="18" charset="0"/>
              </a:rPr>
              <a:t>Nossos Patrocinadores</a:t>
            </a:r>
            <a:endParaRPr lang="pt-BR" sz="540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31640" y="4581129"/>
            <a:ext cx="6213870" cy="1242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714500"/>
            <a:ext cx="8286750" cy="4643438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pt-BR" sz="4400" b="1" smtClean="0">
                <a:latin typeface="Constantia" pitchFamily="18" charset="0"/>
              </a:rPr>
              <a:t>MercadoPago</a:t>
            </a:r>
          </a:p>
          <a:p>
            <a:pPr>
              <a:buNone/>
            </a:pPr>
            <a:r>
              <a:rPr lang="pt-BR" sz="2000" smtClean="0">
                <a:latin typeface="Constantia" pitchFamily="18" charset="0"/>
              </a:rPr>
              <a:t>@MercadoPagoBR</a:t>
            </a:r>
          </a:p>
          <a:p>
            <a:pPr>
              <a:buNone/>
            </a:pPr>
            <a:r>
              <a:rPr lang="pt-BR" sz="2000" smtClean="0">
                <a:latin typeface="Constantia" pitchFamily="18" charset="0"/>
              </a:rPr>
              <a:t>siga o MercadoPago no Facebook: www.facebook.com/MercadoPagoBrasil</a:t>
            </a:r>
          </a:p>
          <a:p>
            <a:pPr>
              <a:buNone/>
            </a:pPr>
            <a:endParaRPr lang="pt-BR" dirty="0" smtClean="0">
              <a:latin typeface="Constantia" pitchFamily="18" charset="0"/>
            </a:endParaRPr>
          </a:p>
          <a:p>
            <a:pPr eaLnBrk="1" hangingPunct="1"/>
            <a:r>
              <a:rPr lang="pt-BR" smtClean="0">
                <a:latin typeface="Constantia" pitchFamily="18" charset="0"/>
              </a:rPr>
              <a:t>maior plataforma de pagamentos online da América Latina</a:t>
            </a:r>
          </a:p>
          <a:p>
            <a:pPr eaLnBrk="1" hangingPunct="1"/>
            <a:r>
              <a:rPr lang="pt-BR" smtClean="0">
                <a:latin typeface="Constantia" pitchFamily="18" charset="0"/>
              </a:rPr>
              <a:t>já integrada ao Magento</a:t>
            </a:r>
            <a:endParaRPr lang="pt-BR" dirty="0" smtClean="0">
              <a:latin typeface="Constantia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260648"/>
            <a:ext cx="7092280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38500" y="332656"/>
            <a:ext cx="6932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smtClean="0">
                <a:solidFill>
                  <a:schemeClr val="bg1"/>
                </a:solidFill>
                <a:latin typeface="Constantia" pitchFamily="18" charset="0"/>
              </a:rPr>
              <a:t>Nossos Patrocinadores</a:t>
            </a:r>
            <a:endParaRPr lang="pt-BR" sz="540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2701" y="5841002"/>
            <a:ext cx="4141787" cy="82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46548"/>
            <a:ext cx="8286750" cy="17145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pt-BR" sz="7300" b="1" smtClean="0">
                <a:latin typeface="Constantia" pitchFamily="18" charset="0"/>
              </a:rPr>
              <a:t>Cerebrum Brasil</a:t>
            </a:r>
          </a:p>
          <a:p>
            <a:pPr>
              <a:buNone/>
            </a:pPr>
            <a:endParaRPr lang="pt-BR" sz="2800" smtClean="0">
              <a:latin typeface="Constantia" pitchFamily="18" charset="0"/>
            </a:endParaRPr>
          </a:p>
          <a:p>
            <a:pPr>
              <a:buNone/>
            </a:pPr>
            <a:r>
              <a:rPr lang="pt-BR" sz="4000" smtClean="0">
                <a:latin typeface="Constantia" pitchFamily="18" charset="0"/>
              </a:rPr>
              <a:t>@CerebrumBR</a:t>
            </a:r>
          </a:p>
          <a:p>
            <a:pPr>
              <a:buNone/>
            </a:pPr>
            <a:r>
              <a:rPr lang="pt-BR" sz="4000" smtClean="0">
                <a:latin typeface="Constantia" pitchFamily="18" charset="0"/>
              </a:rPr>
              <a:t>siga a Cerebrum no Facebook: www.facebook.com/cerebrum.brasil</a:t>
            </a:r>
          </a:p>
          <a:p>
            <a:pPr>
              <a:buNone/>
            </a:pPr>
            <a:r>
              <a:rPr lang="pt-BR" sz="4000" smtClean="0">
                <a:latin typeface="Constantia" pitchFamily="18" charset="0"/>
              </a:rPr>
              <a:t>visite o site em www.cerebrum.com.br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260648"/>
            <a:ext cx="7164288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38500" y="332656"/>
            <a:ext cx="6932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smtClean="0">
                <a:solidFill>
                  <a:schemeClr val="bg1"/>
                </a:solidFill>
                <a:latin typeface="Constantia" pitchFamily="18" charset="0"/>
              </a:rPr>
              <a:t>Nossos Patrocinadores</a:t>
            </a:r>
            <a:endParaRPr lang="pt-BR" sz="540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31640" y="4581128"/>
            <a:ext cx="6213870" cy="124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c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016" y="-243408"/>
            <a:ext cx="5004048" cy="7513497"/>
          </a:xfrm>
        </p:spPr>
      </p:pic>
      <p:sp>
        <p:nvSpPr>
          <p:cNvPr id="4" name="Retângulo 3"/>
          <p:cNvSpPr/>
          <p:nvPr/>
        </p:nvSpPr>
        <p:spPr>
          <a:xfrm>
            <a:off x="4932040" y="260648"/>
            <a:ext cx="4464496" cy="18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076056" y="345430"/>
            <a:ext cx="399122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smtClean="0">
                <a:solidFill>
                  <a:schemeClr val="bg1"/>
                </a:solidFill>
                <a:latin typeface="Constantia" pitchFamily="18" charset="0"/>
              </a:rPr>
              <a:t>André Gugliotti</a:t>
            </a:r>
          </a:p>
          <a:p>
            <a:pPr algn="ctr"/>
            <a:r>
              <a:rPr lang="pt-BR" sz="2800" smtClean="0">
                <a:solidFill>
                  <a:schemeClr val="bg1"/>
                </a:solidFill>
                <a:latin typeface="Constantia" pitchFamily="18" charset="0"/>
              </a:rPr>
              <a:t>andre@gugliotti.com.br</a:t>
            </a:r>
          </a:p>
          <a:p>
            <a:pPr algn="ctr"/>
            <a:r>
              <a:rPr lang="pt-BR" sz="2800" smtClean="0">
                <a:solidFill>
                  <a:schemeClr val="bg1"/>
                </a:solidFill>
                <a:latin typeface="Constantia" pitchFamily="18" charset="0"/>
              </a:rPr>
              <a:t>andregugliotti.com.br</a:t>
            </a:r>
          </a:p>
          <a:p>
            <a:pPr algn="ctr"/>
            <a:endParaRPr lang="pt-BR" sz="320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7" name="Imagem 6" descr="facebo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221088"/>
            <a:ext cx="1080000" cy="1080000"/>
          </a:xfrm>
          <a:prstGeom prst="rect">
            <a:avLst/>
          </a:prstGeom>
        </p:spPr>
      </p:pic>
      <p:pic>
        <p:nvPicPr>
          <p:cNvPr id="11" name="Imagem 10" descr="linked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0392" y="4149080"/>
            <a:ext cx="1008112" cy="1008112"/>
          </a:xfrm>
          <a:prstGeom prst="rect">
            <a:avLst/>
          </a:prstGeom>
        </p:spPr>
      </p:pic>
      <p:pic>
        <p:nvPicPr>
          <p:cNvPr id="12" name="Imagem 11" descr="slidesah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4408" y="5085184"/>
            <a:ext cx="864096" cy="864096"/>
          </a:xfrm>
          <a:prstGeom prst="rect">
            <a:avLst/>
          </a:prstGeom>
        </p:spPr>
      </p:pic>
      <p:pic>
        <p:nvPicPr>
          <p:cNvPr id="13" name="Imagem 12" descr="twit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5301208"/>
            <a:ext cx="1080000" cy="1080000"/>
          </a:xfrm>
          <a:prstGeom prst="rect">
            <a:avLst/>
          </a:prstGeom>
        </p:spPr>
      </p:pic>
      <p:pic>
        <p:nvPicPr>
          <p:cNvPr id="14" name="Imagem 13" descr="youtub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5921896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714500"/>
            <a:ext cx="8286750" cy="4643438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pt-BR" sz="4400" b="1" smtClean="0">
                <a:latin typeface="Constantia" pitchFamily="18" charset="0"/>
              </a:rPr>
              <a:t>Cerebrum Brasil</a:t>
            </a:r>
          </a:p>
          <a:p>
            <a:pPr>
              <a:buNone/>
            </a:pPr>
            <a:r>
              <a:rPr lang="pt-BR" sz="2000" smtClean="0">
                <a:latin typeface="Constantia" pitchFamily="18" charset="0"/>
              </a:rPr>
              <a:t>@CerebrumBR</a:t>
            </a:r>
          </a:p>
          <a:p>
            <a:pPr>
              <a:buNone/>
            </a:pPr>
            <a:r>
              <a:rPr lang="pt-BR" sz="2000" smtClean="0">
                <a:latin typeface="Constantia" pitchFamily="18" charset="0"/>
              </a:rPr>
              <a:t>siga a Cerebrum no Facebook: www.facebook.com/cerebrum.brasil</a:t>
            </a:r>
          </a:p>
          <a:p>
            <a:pPr>
              <a:buNone/>
            </a:pPr>
            <a:endParaRPr lang="pt-BR" dirty="0" smtClean="0">
              <a:latin typeface="Constantia" pitchFamily="18" charset="0"/>
            </a:endParaRPr>
          </a:p>
          <a:p>
            <a:pPr eaLnBrk="1" hangingPunct="1"/>
            <a:r>
              <a:rPr lang="pt-BR" smtClean="0">
                <a:latin typeface="Constantia" pitchFamily="18" charset="0"/>
              </a:rPr>
              <a:t>empresa especializada em desenvolvimento de módulos para Magento</a:t>
            </a:r>
          </a:p>
          <a:p>
            <a:pPr eaLnBrk="1" hangingPunct="1"/>
            <a:r>
              <a:rPr lang="pt-BR" smtClean="0">
                <a:latin typeface="Constantia" pitchFamily="18" charset="0"/>
              </a:rPr>
              <a:t>mantenedora da Comunidade Magento</a:t>
            </a:r>
            <a:endParaRPr lang="pt-BR" dirty="0" smtClean="0">
              <a:latin typeface="Constantia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260648"/>
            <a:ext cx="7092280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38500" y="332656"/>
            <a:ext cx="69322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smtClean="0">
                <a:solidFill>
                  <a:schemeClr val="bg1"/>
                </a:solidFill>
                <a:latin typeface="Constantia" pitchFamily="18" charset="0"/>
              </a:rPr>
              <a:t>Nossos Patrocinadores</a:t>
            </a:r>
            <a:endParaRPr lang="pt-BR" sz="540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2701" y="5841002"/>
            <a:ext cx="4141787" cy="82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714500"/>
            <a:ext cx="8286750" cy="464343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pt-BR" sz="4400" b="1" dirty="0" smtClean="0">
                <a:latin typeface="Constantia" pitchFamily="18" charset="0"/>
              </a:rPr>
              <a:t>André Gugliotti</a:t>
            </a:r>
          </a:p>
          <a:p>
            <a:pPr>
              <a:buNone/>
            </a:pPr>
            <a:r>
              <a:rPr lang="pt-BR" sz="2000" dirty="0" smtClean="0">
                <a:latin typeface="Constantia" pitchFamily="18" charset="0"/>
              </a:rPr>
              <a:t>@</a:t>
            </a:r>
            <a:r>
              <a:rPr lang="pt-BR" sz="2000" dirty="0" err="1" smtClean="0">
                <a:latin typeface="Constantia" pitchFamily="18" charset="0"/>
              </a:rPr>
              <a:t>AndreGugliotti</a:t>
            </a:r>
            <a:endParaRPr lang="pt-BR" sz="2000" dirty="0" smtClean="0">
              <a:latin typeface="Constantia" pitchFamily="18" charset="0"/>
            </a:endParaRPr>
          </a:p>
          <a:p>
            <a:pPr>
              <a:buNone/>
            </a:pPr>
            <a:r>
              <a:rPr lang="pt-BR" sz="2000" smtClean="0">
                <a:latin typeface="Constantia" pitchFamily="18" charset="0"/>
              </a:rPr>
              <a:t>#Magento #MagentoBrasil</a:t>
            </a:r>
            <a:endParaRPr lang="pt-BR" sz="2000" dirty="0" smtClean="0">
              <a:latin typeface="Constanti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pt-BR" dirty="0" smtClean="0">
              <a:latin typeface="Constantia" pitchFamily="18" charset="0"/>
            </a:endParaRPr>
          </a:p>
          <a:p>
            <a:pPr eaLnBrk="1" hangingPunct="1"/>
            <a:r>
              <a:rPr lang="pt-BR" dirty="0" smtClean="0">
                <a:latin typeface="Constantia" pitchFamily="18" charset="0"/>
              </a:rPr>
              <a:t>formado em engenharia civil, em 2000, mas atuando no mercado de web desde 2004</a:t>
            </a:r>
          </a:p>
          <a:p>
            <a:pPr eaLnBrk="1" hangingPunct="1"/>
            <a:r>
              <a:rPr lang="pt-BR" dirty="0" smtClean="0">
                <a:latin typeface="Constantia" pitchFamily="18" charset="0"/>
              </a:rPr>
              <a:t>entre 2005 e 2010, com a marca Hydra Studio –focado em soluções de vendas pela internet, para o cliente final</a:t>
            </a:r>
          </a:p>
          <a:p>
            <a:pPr eaLnBrk="1" hangingPunct="1"/>
            <a:r>
              <a:rPr lang="pt-BR" smtClean="0">
                <a:latin typeface="Constantia" pitchFamily="18" charset="0"/>
              </a:rPr>
              <a:t>atua </a:t>
            </a:r>
            <a:r>
              <a:rPr lang="pt-BR" dirty="0" smtClean="0">
                <a:latin typeface="Constantia" pitchFamily="18" charset="0"/>
              </a:rPr>
              <a:t>como consultor em comércio eletrônico e marketing digital, voltado </a:t>
            </a:r>
            <a:r>
              <a:rPr lang="pt-BR" smtClean="0">
                <a:latin typeface="Constantia" pitchFamily="18" charset="0"/>
              </a:rPr>
              <a:t>para </a:t>
            </a:r>
            <a:r>
              <a:rPr lang="pt-BR" smtClean="0">
                <a:latin typeface="Constantia" pitchFamily="18" charset="0"/>
              </a:rPr>
              <a:t>empresas</a:t>
            </a:r>
          </a:p>
          <a:p>
            <a:r>
              <a:rPr lang="pt-BR" smtClean="0">
                <a:latin typeface="Constantia" pitchFamily="18" charset="0"/>
              </a:rPr>
              <a:t>formação como Engenheiro Comercial Magento, pela eCommerce </a:t>
            </a:r>
            <a:r>
              <a:rPr lang="pt-BR" smtClean="0">
                <a:latin typeface="Constantia" pitchFamily="18" charset="0"/>
              </a:rPr>
              <a:t>Academy </a:t>
            </a:r>
            <a:r>
              <a:rPr lang="pt-BR" smtClean="0">
                <a:latin typeface="Constantia" pitchFamily="18" charset="0"/>
              </a:rPr>
              <a:t>Paris</a:t>
            </a:r>
            <a:endParaRPr lang="pt-BR" smtClean="0">
              <a:latin typeface="Constantia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260648"/>
            <a:ext cx="6156176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38500" y="332656"/>
            <a:ext cx="5873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smtClean="0">
                <a:solidFill>
                  <a:schemeClr val="bg1"/>
                </a:solidFill>
                <a:latin typeface="Constantia" pitchFamily="18" charset="0"/>
              </a:rPr>
              <a:t>Sobre o palestrante</a:t>
            </a:r>
            <a:endParaRPr lang="pt-BR" sz="540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755576" y="1700808"/>
          <a:ext cx="770485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0" y="260648"/>
            <a:ext cx="6156176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38500" y="332656"/>
            <a:ext cx="5628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smtClean="0">
                <a:solidFill>
                  <a:schemeClr val="bg1"/>
                </a:solidFill>
                <a:latin typeface="Constantia" pitchFamily="18" charset="0"/>
              </a:rPr>
              <a:t>Durante a palestra</a:t>
            </a:r>
            <a:endParaRPr lang="pt-BR" sz="540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  <a:alpha val="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base-time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260648"/>
            <a:ext cx="6156176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38500" y="332656"/>
            <a:ext cx="48859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smtClean="0">
                <a:solidFill>
                  <a:schemeClr val="bg1"/>
                </a:solidFill>
                <a:latin typeface="Constantia" pitchFamily="18" charset="0"/>
              </a:rPr>
              <a:t>Linha do tempo</a:t>
            </a:r>
            <a:endParaRPr lang="pt-BR" sz="5400">
              <a:solidFill>
                <a:schemeClr val="bg1"/>
              </a:solidFill>
              <a:latin typeface="Constantia" pitchFamily="18" charset="0"/>
            </a:endParaRP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0" y="5805264"/>
          <a:ext cx="9144000" cy="82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m 11" descr="varie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1739560"/>
            <a:ext cx="1620000" cy="7319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m 13" descr="eba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36296" y="4994189"/>
            <a:ext cx="1620000" cy="667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m 15" descr="magento_ecommerc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2675664"/>
            <a:ext cx="2376264" cy="825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m 16" descr="paypa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20072" y="3690684"/>
            <a:ext cx="1620000" cy="602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m 17" descr="magento-orang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20072" y="1988840"/>
            <a:ext cx="1620000" cy="16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m 18" descr="Xcommerc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36296" y="3284984"/>
            <a:ext cx="1620000" cy="16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m 19" descr="zen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75656" y="3645024"/>
            <a:ext cx="2376000" cy="62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le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7000" cy="6858000"/>
          </a:xfrm>
        </p:spPr>
      </p:pic>
      <p:sp>
        <p:nvSpPr>
          <p:cNvPr id="5" name="CaixaDeTexto 4"/>
          <p:cNvSpPr txBox="1"/>
          <p:nvPr/>
        </p:nvSpPr>
        <p:spPr>
          <a:xfrm>
            <a:off x="251520" y="4945231"/>
            <a:ext cx="403463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600" b="1" smtClean="0">
                <a:latin typeface="Whitney HTF" pitchFamily="50" charset="0"/>
              </a:rPr>
              <a:t>o Magento é</a:t>
            </a:r>
          </a:p>
          <a:p>
            <a:r>
              <a:rPr lang="pt-BR" sz="4600" b="1" smtClean="0">
                <a:latin typeface="Whitney HTF" pitchFamily="50" charset="0"/>
              </a:rPr>
              <a:t>	</a:t>
            </a:r>
            <a:r>
              <a:rPr lang="pt-BR" sz="4600" b="1" smtClean="0">
                <a:latin typeface="Whitney HTF" pitchFamily="50" charset="0"/>
              </a:rPr>
              <a:t>opensource</a:t>
            </a:r>
            <a:endParaRPr lang="pt-BR" sz="4600" b="1" smtClean="0">
              <a:latin typeface="Whitney HTF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</TotalTime>
  <Words>368</Words>
  <Application>Microsoft Office PowerPoint</Application>
  <PresentationFormat>Apresentação na tela (4:3)</PresentationFormat>
  <Paragraphs>115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Gpar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Magento para Gerentes</dc:title>
  <dc:creator>Gpar</dc:creator>
  <cp:lastModifiedBy>andre</cp:lastModifiedBy>
  <cp:revision>218</cp:revision>
  <dcterms:created xsi:type="dcterms:W3CDTF">2010-02-08T17:50:51Z</dcterms:created>
  <dcterms:modified xsi:type="dcterms:W3CDTF">2012-10-16T14:53:58Z</dcterms:modified>
</cp:coreProperties>
</file>