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handoutMasterIdLst>
    <p:handoutMasterId r:id="rId32"/>
  </p:handoutMasterIdLst>
  <p:sldIdLst>
    <p:sldId id="313" r:id="rId2"/>
    <p:sldId id="278" r:id="rId3"/>
    <p:sldId id="295" r:id="rId4"/>
    <p:sldId id="277" r:id="rId5"/>
    <p:sldId id="287" r:id="rId6"/>
    <p:sldId id="282" r:id="rId7"/>
    <p:sldId id="332" r:id="rId8"/>
    <p:sldId id="334" r:id="rId9"/>
    <p:sldId id="335" r:id="rId10"/>
    <p:sldId id="331" r:id="rId11"/>
    <p:sldId id="310" r:id="rId12"/>
    <p:sldId id="348" r:id="rId13"/>
    <p:sldId id="340" r:id="rId14"/>
    <p:sldId id="342" r:id="rId15"/>
    <p:sldId id="347" r:id="rId16"/>
    <p:sldId id="341" r:id="rId17"/>
    <p:sldId id="343" r:id="rId18"/>
    <p:sldId id="336" r:id="rId19"/>
    <p:sldId id="337" r:id="rId20"/>
    <p:sldId id="339" r:id="rId21"/>
    <p:sldId id="323" r:id="rId22"/>
    <p:sldId id="328" r:id="rId23"/>
    <p:sldId id="344" r:id="rId24"/>
    <p:sldId id="265" r:id="rId25"/>
    <p:sldId id="349" r:id="rId26"/>
    <p:sldId id="345" r:id="rId27"/>
    <p:sldId id="346" r:id="rId28"/>
    <p:sldId id="284" r:id="rId29"/>
    <p:sldId id="330" r:id="rId30"/>
    <p:sldId id="276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750" autoAdjust="0"/>
    <p:restoredTop sz="93907" autoAdjust="0"/>
  </p:normalViewPr>
  <p:slideViewPr>
    <p:cSldViewPr>
      <p:cViewPr varScale="1">
        <p:scale>
          <a:sx n="68" d="100"/>
          <a:sy n="68" d="100"/>
        </p:scale>
        <p:origin x="-12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5973E-FB5E-4477-9B1B-5E002ADF93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6DBEAB-19FA-4CC3-9D4F-A1071DBA21EB}">
      <dgm:prSet phldrT="[Texto]"/>
      <dgm:spPr/>
      <dgm:t>
        <a:bodyPr/>
        <a:lstStyle/>
        <a:p>
          <a:r>
            <a:rPr lang="pt-BR" dirty="0" smtClean="0"/>
            <a:t>conhecer rapidamente o Magento Commerce</a:t>
          </a:r>
          <a:endParaRPr lang="pt-BR" dirty="0"/>
        </a:p>
      </dgm:t>
    </dgm:pt>
    <dgm:pt modelId="{B7139099-9D81-4EED-9485-4D6AF7E7E5F0}" type="parTrans" cxnId="{D94E7738-BC33-4133-A344-2602A4B2D6EC}">
      <dgm:prSet/>
      <dgm:spPr/>
      <dgm:t>
        <a:bodyPr/>
        <a:lstStyle/>
        <a:p>
          <a:endParaRPr lang="pt-BR"/>
        </a:p>
      </dgm:t>
    </dgm:pt>
    <dgm:pt modelId="{76201880-3458-4D58-9C21-0C92677E2EE4}" type="sibTrans" cxnId="{D94E7738-BC33-4133-A344-2602A4B2D6EC}">
      <dgm:prSet/>
      <dgm:spPr/>
      <dgm:t>
        <a:bodyPr/>
        <a:lstStyle/>
        <a:p>
          <a:endParaRPr lang="pt-BR"/>
        </a:p>
      </dgm:t>
    </dgm:pt>
    <dgm:pt modelId="{E65EB7C9-8C7B-43FE-9CEE-A0604BBAA269}">
      <dgm:prSet phldrT="[Texto]"/>
      <dgm:spPr/>
      <dgm:t>
        <a:bodyPr/>
        <a:lstStyle/>
        <a:p>
          <a:r>
            <a:rPr lang="pt-BR" dirty="0" smtClean="0"/>
            <a:t>entender a estrutura de temas no Magento </a:t>
          </a:r>
          <a:endParaRPr lang="pt-BR" dirty="0"/>
        </a:p>
      </dgm:t>
    </dgm:pt>
    <dgm:pt modelId="{CE4A45FC-128F-4B17-BF63-2E65BB68A16C}" type="parTrans" cxnId="{D895C609-8C6B-4F92-A795-FC2BEA88BFB6}">
      <dgm:prSet/>
      <dgm:spPr/>
      <dgm:t>
        <a:bodyPr/>
        <a:lstStyle/>
        <a:p>
          <a:endParaRPr lang="pt-BR"/>
        </a:p>
      </dgm:t>
    </dgm:pt>
    <dgm:pt modelId="{F23EC520-0806-4844-AEAA-64073CDFB6C3}" type="sibTrans" cxnId="{D895C609-8C6B-4F92-A795-FC2BEA88BFB6}">
      <dgm:prSet/>
      <dgm:spPr/>
      <dgm:t>
        <a:bodyPr/>
        <a:lstStyle/>
        <a:p>
          <a:endParaRPr lang="pt-BR"/>
        </a:p>
      </dgm:t>
    </dgm:pt>
    <dgm:pt modelId="{6B3505BB-8422-432E-9624-8162169FF86D}">
      <dgm:prSet phldrT="[Texto]"/>
      <dgm:spPr/>
      <dgm:t>
        <a:bodyPr/>
        <a:lstStyle/>
        <a:p>
          <a:r>
            <a:rPr lang="pt-BR" dirty="0" smtClean="0"/>
            <a:t>conhecer as boas práticas de construção de temas em Magento</a:t>
          </a:r>
          <a:endParaRPr lang="pt-BR" dirty="0"/>
        </a:p>
      </dgm:t>
    </dgm:pt>
    <dgm:pt modelId="{BEA20E35-48E3-4AB2-9503-02FF8C1E5A83}" type="parTrans" cxnId="{ED22EAC0-2440-4E9E-8ECF-378B5AEFE872}">
      <dgm:prSet/>
      <dgm:spPr/>
      <dgm:t>
        <a:bodyPr/>
        <a:lstStyle/>
        <a:p>
          <a:endParaRPr lang="pt-BR"/>
        </a:p>
      </dgm:t>
    </dgm:pt>
    <dgm:pt modelId="{25237990-1CB5-4572-80C1-0CFC8EBF7704}" type="sibTrans" cxnId="{ED22EAC0-2440-4E9E-8ECF-378B5AEFE872}">
      <dgm:prSet/>
      <dgm:spPr/>
      <dgm:t>
        <a:bodyPr/>
        <a:lstStyle/>
        <a:p>
          <a:endParaRPr lang="pt-BR"/>
        </a:p>
      </dgm:t>
    </dgm:pt>
    <dgm:pt modelId="{93E9B54E-D1BA-4F3D-B7FA-0E40681B45D2}">
      <dgm:prSet phldrT="[Texto]"/>
      <dgm:spPr>
        <a:solidFill>
          <a:schemeClr val="accent2"/>
        </a:solidFill>
      </dgm:spPr>
      <dgm:t>
        <a:bodyPr/>
        <a:lstStyle/>
        <a:p>
          <a:r>
            <a:rPr lang="pt-BR" dirty="0" smtClean="0"/>
            <a:t>saber como estudar mais sobre o assunto</a:t>
          </a:r>
          <a:endParaRPr lang="pt-BR" dirty="0"/>
        </a:p>
      </dgm:t>
    </dgm:pt>
    <dgm:pt modelId="{44A3E559-62CE-4C86-A72A-7A4655027858}" type="parTrans" cxnId="{08D2E578-D400-40DF-8D94-2DB977A09021}">
      <dgm:prSet/>
      <dgm:spPr/>
      <dgm:t>
        <a:bodyPr/>
        <a:lstStyle/>
        <a:p>
          <a:endParaRPr lang="pt-BR"/>
        </a:p>
      </dgm:t>
    </dgm:pt>
    <dgm:pt modelId="{CD9624D7-8512-4BBD-BAF2-D0BD038CF100}" type="sibTrans" cxnId="{08D2E578-D400-40DF-8D94-2DB977A09021}">
      <dgm:prSet/>
      <dgm:spPr/>
      <dgm:t>
        <a:bodyPr/>
        <a:lstStyle/>
        <a:p>
          <a:endParaRPr lang="pt-BR"/>
        </a:p>
      </dgm:t>
    </dgm:pt>
    <dgm:pt modelId="{B931E656-B80F-4300-A58E-A52C2FABF38B}" type="pres">
      <dgm:prSet presAssocID="{EEA5973E-FB5E-4477-9B1B-5E002ADF93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2129AA-67B6-4A03-8801-CCD322743E92}" type="pres">
      <dgm:prSet presAssocID="{0C6DBEAB-19FA-4CC3-9D4F-A1071DBA21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3626DD-9B6C-4E41-B7FE-3A82177C8DBA}" type="pres">
      <dgm:prSet presAssocID="{76201880-3458-4D58-9C21-0C92677E2EE4}" presName="sibTrans" presStyleCnt="0"/>
      <dgm:spPr/>
    </dgm:pt>
    <dgm:pt modelId="{72ED1323-C7FE-4412-B9E8-74B5E31C5C20}" type="pres">
      <dgm:prSet presAssocID="{E65EB7C9-8C7B-43FE-9CEE-A0604BBAA2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EE158F-CB1B-4E0A-92AA-1EBD49709A8B}" type="pres">
      <dgm:prSet presAssocID="{F23EC520-0806-4844-AEAA-64073CDFB6C3}" presName="sibTrans" presStyleCnt="0"/>
      <dgm:spPr/>
    </dgm:pt>
    <dgm:pt modelId="{AA711D7C-9A14-45E1-8743-0FCAE8688540}" type="pres">
      <dgm:prSet presAssocID="{6B3505BB-8422-432E-9624-8162169FF86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A75C4F-B0A0-47C2-9014-000B7EBB6C86}" type="pres">
      <dgm:prSet presAssocID="{25237990-1CB5-4572-80C1-0CFC8EBF7704}" presName="sibTrans" presStyleCnt="0"/>
      <dgm:spPr/>
    </dgm:pt>
    <dgm:pt modelId="{C04AF49F-F6A3-422C-8605-32B9FC476F7C}" type="pres">
      <dgm:prSet presAssocID="{93E9B54E-D1BA-4F3D-B7FA-0E40681B45D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1D25FF7-6A2A-4FB8-B92A-70FD96AE044B}" type="presOf" srcId="{93E9B54E-D1BA-4F3D-B7FA-0E40681B45D2}" destId="{C04AF49F-F6A3-422C-8605-32B9FC476F7C}" srcOrd="0" destOrd="0" presId="urn:microsoft.com/office/officeart/2005/8/layout/default"/>
    <dgm:cxn modelId="{D895C609-8C6B-4F92-A795-FC2BEA88BFB6}" srcId="{EEA5973E-FB5E-4477-9B1B-5E002ADF939E}" destId="{E65EB7C9-8C7B-43FE-9CEE-A0604BBAA269}" srcOrd="1" destOrd="0" parTransId="{CE4A45FC-128F-4B17-BF63-2E65BB68A16C}" sibTransId="{F23EC520-0806-4844-AEAA-64073CDFB6C3}"/>
    <dgm:cxn modelId="{D94E7738-BC33-4133-A344-2602A4B2D6EC}" srcId="{EEA5973E-FB5E-4477-9B1B-5E002ADF939E}" destId="{0C6DBEAB-19FA-4CC3-9D4F-A1071DBA21EB}" srcOrd="0" destOrd="0" parTransId="{B7139099-9D81-4EED-9485-4D6AF7E7E5F0}" sibTransId="{76201880-3458-4D58-9C21-0C92677E2EE4}"/>
    <dgm:cxn modelId="{C316A676-A1E2-49CF-90D7-9CAF1CF06885}" type="presOf" srcId="{E65EB7C9-8C7B-43FE-9CEE-A0604BBAA269}" destId="{72ED1323-C7FE-4412-B9E8-74B5E31C5C20}" srcOrd="0" destOrd="0" presId="urn:microsoft.com/office/officeart/2005/8/layout/default"/>
    <dgm:cxn modelId="{A73F3E3B-5247-4503-8891-66C39CDE76AF}" type="presOf" srcId="{0C6DBEAB-19FA-4CC3-9D4F-A1071DBA21EB}" destId="{132129AA-67B6-4A03-8801-CCD322743E92}" srcOrd="0" destOrd="0" presId="urn:microsoft.com/office/officeart/2005/8/layout/default"/>
    <dgm:cxn modelId="{ED22EAC0-2440-4E9E-8ECF-378B5AEFE872}" srcId="{EEA5973E-FB5E-4477-9B1B-5E002ADF939E}" destId="{6B3505BB-8422-432E-9624-8162169FF86D}" srcOrd="2" destOrd="0" parTransId="{BEA20E35-48E3-4AB2-9503-02FF8C1E5A83}" sibTransId="{25237990-1CB5-4572-80C1-0CFC8EBF7704}"/>
    <dgm:cxn modelId="{08D2E578-D400-40DF-8D94-2DB977A09021}" srcId="{EEA5973E-FB5E-4477-9B1B-5E002ADF939E}" destId="{93E9B54E-D1BA-4F3D-B7FA-0E40681B45D2}" srcOrd="3" destOrd="0" parTransId="{44A3E559-62CE-4C86-A72A-7A4655027858}" sibTransId="{CD9624D7-8512-4BBD-BAF2-D0BD038CF100}"/>
    <dgm:cxn modelId="{52E5428F-79A4-4FB6-B158-4C23A779C9F7}" type="presOf" srcId="{6B3505BB-8422-432E-9624-8162169FF86D}" destId="{AA711D7C-9A14-45E1-8743-0FCAE8688540}" srcOrd="0" destOrd="0" presId="urn:microsoft.com/office/officeart/2005/8/layout/default"/>
    <dgm:cxn modelId="{36470755-0BD9-483D-BC29-247722FA9AD8}" type="presOf" srcId="{EEA5973E-FB5E-4477-9B1B-5E002ADF939E}" destId="{B931E656-B80F-4300-A58E-A52C2FABF38B}" srcOrd="0" destOrd="0" presId="urn:microsoft.com/office/officeart/2005/8/layout/default"/>
    <dgm:cxn modelId="{7A7FAFB9-2903-4EC9-9DF3-29BCC36B23D3}" type="presParOf" srcId="{B931E656-B80F-4300-A58E-A52C2FABF38B}" destId="{132129AA-67B6-4A03-8801-CCD322743E92}" srcOrd="0" destOrd="0" presId="urn:microsoft.com/office/officeart/2005/8/layout/default"/>
    <dgm:cxn modelId="{9C69A793-CB33-418B-8F20-711448E42775}" type="presParOf" srcId="{B931E656-B80F-4300-A58E-A52C2FABF38B}" destId="{A23626DD-9B6C-4E41-B7FE-3A82177C8DBA}" srcOrd="1" destOrd="0" presId="urn:microsoft.com/office/officeart/2005/8/layout/default"/>
    <dgm:cxn modelId="{8267BACC-72AD-473C-9758-C8FF5BB6A36C}" type="presParOf" srcId="{B931E656-B80F-4300-A58E-A52C2FABF38B}" destId="{72ED1323-C7FE-4412-B9E8-74B5E31C5C20}" srcOrd="2" destOrd="0" presId="urn:microsoft.com/office/officeart/2005/8/layout/default"/>
    <dgm:cxn modelId="{3E422736-985F-467C-BFC8-81423042A730}" type="presParOf" srcId="{B931E656-B80F-4300-A58E-A52C2FABF38B}" destId="{4EEE158F-CB1B-4E0A-92AA-1EBD49709A8B}" srcOrd="3" destOrd="0" presId="urn:microsoft.com/office/officeart/2005/8/layout/default"/>
    <dgm:cxn modelId="{6B1888DB-00D4-4D5A-9FEE-A28B09392358}" type="presParOf" srcId="{B931E656-B80F-4300-A58E-A52C2FABF38B}" destId="{AA711D7C-9A14-45E1-8743-0FCAE8688540}" srcOrd="4" destOrd="0" presId="urn:microsoft.com/office/officeart/2005/8/layout/default"/>
    <dgm:cxn modelId="{9BDB794D-9EEE-465B-B642-914EA792C1EC}" type="presParOf" srcId="{B931E656-B80F-4300-A58E-A52C2FABF38B}" destId="{DDA75C4F-B0A0-47C2-9014-000B7EBB6C86}" srcOrd="5" destOrd="0" presId="urn:microsoft.com/office/officeart/2005/8/layout/default"/>
    <dgm:cxn modelId="{83934F81-1C05-4228-B6C8-5304A3AD127B}" type="presParOf" srcId="{B931E656-B80F-4300-A58E-A52C2FABF38B}" destId="{C04AF49F-F6A3-422C-8605-32B9FC476F7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6C3614-7074-4FB0-8140-D6A7C7094C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97542D1-4B75-43B6-A9C5-585C3C4C1134}">
      <dgm:prSet phldrT="[Texto]"/>
      <dgm:spPr/>
      <dgm:t>
        <a:bodyPr/>
        <a:lstStyle/>
        <a:p>
          <a:r>
            <a:rPr lang="pt-BR" dirty="0" smtClean="0"/>
            <a:t>css</a:t>
          </a:r>
          <a:endParaRPr lang="pt-BR" dirty="0"/>
        </a:p>
      </dgm:t>
    </dgm:pt>
    <dgm:pt modelId="{E6D9E5A0-34EE-4E1B-A0E9-E7BB87BE3A87}" type="parTrans" cxnId="{EF17E354-A30D-48C4-80FA-11ED1CF329D3}">
      <dgm:prSet/>
      <dgm:spPr/>
      <dgm:t>
        <a:bodyPr/>
        <a:lstStyle/>
        <a:p>
          <a:endParaRPr lang="pt-BR"/>
        </a:p>
      </dgm:t>
    </dgm:pt>
    <dgm:pt modelId="{8F3459F4-7FD1-48E9-AB8A-F0B636ED654D}" type="sibTrans" cxnId="{EF17E354-A30D-48C4-80FA-11ED1CF329D3}">
      <dgm:prSet/>
      <dgm:spPr/>
      <dgm:t>
        <a:bodyPr/>
        <a:lstStyle/>
        <a:p>
          <a:endParaRPr lang="pt-BR"/>
        </a:p>
      </dgm:t>
    </dgm:pt>
    <dgm:pt modelId="{F1672452-B182-4318-8F46-049581403F7D}">
      <dgm:prSet phldrT="[Texto]"/>
      <dgm:spPr/>
      <dgm:t>
        <a:bodyPr/>
        <a:lstStyle/>
        <a:p>
          <a:r>
            <a:rPr lang="pt-BR" dirty="0" smtClean="0"/>
            <a:t>arquivos CSS</a:t>
          </a:r>
          <a:endParaRPr lang="pt-BR" dirty="0"/>
        </a:p>
      </dgm:t>
    </dgm:pt>
    <dgm:pt modelId="{A3A0D829-0917-4025-AEEB-3EDAFEF85200}" type="parTrans" cxnId="{EA280FE0-FEAB-4B98-9459-B02CB04183AC}">
      <dgm:prSet/>
      <dgm:spPr/>
      <dgm:t>
        <a:bodyPr/>
        <a:lstStyle/>
        <a:p>
          <a:endParaRPr lang="pt-BR"/>
        </a:p>
      </dgm:t>
    </dgm:pt>
    <dgm:pt modelId="{6D8081BD-7781-48C4-9755-1FDE31AFC71B}" type="sibTrans" cxnId="{EA280FE0-FEAB-4B98-9459-B02CB04183AC}">
      <dgm:prSet/>
      <dgm:spPr/>
      <dgm:t>
        <a:bodyPr/>
        <a:lstStyle/>
        <a:p>
          <a:endParaRPr lang="pt-BR"/>
        </a:p>
      </dgm:t>
    </dgm:pt>
    <dgm:pt modelId="{2217619A-D144-4963-A977-672F4AAAD649}">
      <dgm:prSet phldrT="[Texto]"/>
      <dgm:spPr/>
      <dgm:t>
        <a:bodyPr/>
        <a:lstStyle/>
        <a:p>
          <a:r>
            <a:rPr lang="pt-BR" dirty="0" smtClean="0"/>
            <a:t>images</a:t>
          </a:r>
          <a:endParaRPr lang="pt-BR" dirty="0"/>
        </a:p>
      </dgm:t>
    </dgm:pt>
    <dgm:pt modelId="{72CDC9BC-2EAE-4D16-9A3F-BD27606EBB69}" type="parTrans" cxnId="{3680CAF6-37B5-4EB5-90EE-18E8A8D745CB}">
      <dgm:prSet/>
      <dgm:spPr/>
      <dgm:t>
        <a:bodyPr/>
        <a:lstStyle/>
        <a:p>
          <a:endParaRPr lang="pt-BR"/>
        </a:p>
      </dgm:t>
    </dgm:pt>
    <dgm:pt modelId="{26CE4029-4D78-41B4-9D39-2E7BED44F522}" type="sibTrans" cxnId="{3680CAF6-37B5-4EB5-90EE-18E8A8D745CB}">
      <dgm:prSet/>
      <dgm:spPr/>
      <dgm:t>
        <a:bodyPr/>
        <a:lstStyle/>
        <a:p>
          <a:endParaRPr lang="pt-BR"/>
        </a:p>
      </dgm:t>
    </dgm:pt>
    <dgm:pt modelId="{7C69579E-89F7-4502-80EF-070B2DD21016}">
      <dgm:prSet phldrT="[Texto]"/>
      <dgm:spPr/>
      <dgm:t>
        <a:bodyPr/>
        <a:lstStyle/>
        <a:p>
          <a:r>
            <a:rPr lang="pt-BR" dirty="0" smtClean="0"/>
            <a:t>imagens</a:t>
          </a:r>
          <a:endParaRPr lang="pt-BR" dirty="0"/>
        </a:p>
      </dgm:t>
    </dgm:pt>
    <dgm:pt modelId="{A7BA69E4-20E1-4DEA-8292-D4C9601EF2EE}" type="parTrans" cxnId="{14D1A67B-FAB5-433E-A8E7-DB089D5F1B83}">
      <dgm:prSet/>
      <dgm:spPr/>
      <dgm:t>
        <a:bodyPr/>
        <a:lstStyle/>
        <a:p>
          <a:endParaRPr lang="pt-BR"/>
        </a:p>
      </dgm:t>
    </dgm:pt>
    <dgm:pt modelId="{9DBDB168-9D71-4C88-8CCA-33E548554A97}" type="sibTrans" cxnId="{14D1A67B-FAB5-433E-A8E7-DB089D5F1B83}">
      <dgm:prSet/>
      <dgm:spPr/>
      <dgm:t>
        <a:bodyPr/>
        <a:lstStyle/>
        <a:p>
          <a:endParaRPr lang="pt-BR"/>
        </a:p>
      </dgm:t>
    </dgm:pt>
    <dgm:pt modelId="{C03C858C-6D3D-4F17-825E-977B1F69160A}">
      <dgm:prSet phldrT="[Texto]"/>
      <dgm:spPr/>
      <dgm:t>
        <a:bodyPr/>
        <a:lstStyle/>
        <a:p>
          <a:r>
            <a:rPr lang="pt-BR" dirty="0" smtClean="0"/>
            <a:t>js</a:t>
          </a:r>
          <a:endParaRPr lang="pt-BR" dirty="0"/>
        </a:p>
      </dgm:t>
    </dgm:pt>
    <dgm:pt modelId="{BD468457-88DE-4FAA-B2D9-F9DB276882B2}" type="parTrans" cxnId="{84D09B1C-3014-40C5-9CC5-713773FB23D7}">
      <dgm:prSet/>
      <dgm:spPr/>
      <dgm:t>
        <a:bodyPr/>
        <a:lstStyle/>
        <a:p>
          <a:endParaRPr lang="pt-BR"/>
        </a:p>
      </dgm:t>
    </dgm:pt>
    <dgm:pt modelId="{067E8551-C0C2-4426-9F39-7CA0195C480C}" type="sibTrans" cxnId="{84D09B1C-3014-40C5-9CC5-713773FB23D7}">
      <dgm:prSet/>
      <dgm:spPr/>
      <dgm:t>
        <a:bodyPr/>
        <a:lstStyle/>
        <a:p>
          <a:endParaRPr lang="pt-BR"/>
        </a:p>
      </dgm:t>
    </dgm:pt>
    <dgm:pt modelId="{96D14041-8670-4D23-B590-B7978B29A2C9}">
      <dgm:prSet phldrT="[Texto]"/>
      <dgm:spPr/>
      <dgm:t>
        <a:bodyPr/>
        <a:lstStyle/>
        <a:p>
          <a:r>
            <a:rPr lang="pt-BR" dirty="0" smtClean="0"/>
            <a:t>arquivos js</a:t>
          </a:r>
          <a:endParaRPr lang="pt-BR" dirty="0"/>
        </a:p>
      </dgm:t>
    </dgm:pt>
    <dgm:pt modelId="{37D1B52F-D693-44FF-B4AD-4909533C899B}" type="parTrans" cxnId="{2158551D-64C1-4D7B-A385-C1A1DC09A500}">
      <dgm:prSet/>
      <dgm:spPr/>
      <dgm:t>
        <a:bodyPr/>
        <a:lstStyle/>
        <a:p>
          <a:endParaRPr lang="pt-BR"/>
        </a:p>
      </dgm:t>
    </dgm:pt>
    <dgm:pt modelId="{0E656647-65E1-4A64-A11F-3EE416970C87}" type="sibTrans" cxnId="{2158551D-64C1-4D7B-A385-C1A1DC09A500}">
      <dgm:prSet/>
      <dgm:spPr/>
      <dgm:t>
        <a:bodyPr/>
        <a:lstStyle/>
        <a:p>
          <a:endParaRPr lang="pt-BR"/>
        </a:p>
      </dgm:t>
    </dgm:pt>
    <dgm:pt modelId="{7B1FCC34-6F87-4588-9A1F-BEDC5F537222}">
      <dgm:prSet phldrT="[Texto]"/>
      <dgm:spPr/>
      <dgm:t>
        <a:bodyPr/>
        <a:lstStyle/>
        <a:p>
          <a:r>
            <a:rPr lang="pt-BR" dirty="0" smtClean="0"/>
            <a:t>podem ser organizadas em sub-pastas</a:t>
          </a:r>
          <a:endParaRPr lang="pt-BR" dirty="0"/>
        </a:p>
      </dgm:t>
    </dgm:pt>
    <dgm:pt modelId="{9092399E-F700-4BE6-89C2-D27B94E0A9A9}" type="parTrans" cxnId="{E1DF0E31-0EB8-48F4-BFC1-3797615ED365}">
      <dgm:prSet/>
      <dgm:spPr/>
    </dgm:pt>
    <dgm:pt modelId="{AA7AFD00-7131-44E4-8645-CA5CFD8ECB9B}" type="sibTrans" cxnId="{E1DF0E31-0EB8-48F4-BFC1-3797615ED365}">
      <dgm:prSet/>
      <dgm:spPr/>
    </dgm:pt>
    <dgm:pt modelId="{7BAFD559-BD45-4872-9721-5911CE34F00C}">
      <dgm:prSet phldrT="[Texto]"/>
      <dgm:spPr/>
      <dgm:t>
        <a:bodyPr/>
        <a:lstStyle/>
        <a:p>
          <a:r>
            <a:rPr lang="pt-BR" dirty="0" smtClean="0"/>
            <a:t>compreende as bibliotecas de scripts e rotinas de javascript</a:t>
          </a:r>
          <a:endParaRPr lang="pt-BR" dirty="0"/>
        </a:p>
      </dgm:t>
    </dgm:pt>
    <dgm:pt modelId="{83F2F9FF-0CC1-431D-80E3-25C364CC573C}" type="parTrans" cxnId="{FE54E5D5-8BDA-45AB-B95D-2FCC72CA93B4}">
      <dgm:prSet/>
      <dgm:spPr/>
    </dgm:pt>
    <dgm:pt modelId="{61478771-41CF-4449-BF22-CA0D4BC8D463}" type="sibTrans" cxnId="{FE54E5D5-8BDA-45AB-B95D-2FCC72CA93B4}">
      <dgm:prSet/>
      <dgm:spPr/>
    </dgm:pt>
    <dgm:pt modelId="{BBE9AD3E-CF73-423F-8252-DBB6BC0B8F0F}">
      <dgm:prSet phldrT="[Texto]"/>
      <dgm:spPr/>
      <dgm:t>
        <a:bodyPr/>
        <a:lstStyle/>
        <a:p>
          <a:r>
            <a:rPr lang="pt-BR" dirty="0" smtClean="0"/>
            <a:t>compreende os estilos e classes CSS</a:t>
          </a:r>
          <a:endParaRPr lang="pt-BR" dirty="0"/>
        </a:p>
      </dgm:t>
    </dgm:pt>
    <dgm:pt modelId="{DD35A5BE-7F67-407C-A96F-880F256C82D8}" type="parTrans" cxnId="{C239E56A-DC2E-4EFF-BC6C-25312C316D3F}">
      <dgm:prSet/>
      <dgm:spPr/>
    </dgm:pt>
    <dgm:pt modelId="{501790FE-B352-418C-80EF-F940EFC48621}" type="sibTrans" cxnId="{C239E56A-DC2E-4EFF-BC6C-25312C316D3F}">
      <dgm:prSet/>
      <dgm:spPr/>
    </dgm:pt>
    <dgm:pt modelId="{7390A5F4-2002-4E77-A3A9-61F8DCD5BA99}" type="pres">
      <dgm:prSet presAssocID="{916C3614-7074-4FB0-8140-D6A7C7094C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B3322E4-2F47-4EB5-9E98-90EB0D4F59B7}" type="pres">
      <dgm:prSet presAssocID="{997542D1-4B75-43B6-A9C5-585C3C4C1134}" presName="linNode" presStyleCnt="0"/>
      <dgm:spPr/>
    </dgm:pt>
    <dgm:pt modelId="{6519726D-CC02-4143-A65A-DA13AA925A29}" type="pres">
      <dgm:prSet presAssocID="{997542D1-4B75-43B6-A9C5-585C3C4C113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ABC43A-EB8A-42F0-84B2-19494049AF28}" type="pres">
      <dgm:prSet presAssocID="{997542D1-4B75-43B6-A9C5-585C3C4C113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1304B2-4151-4FCF-AD48-074E6F2D7CF5}" type="pres">
      <dgm:prSet presAssocID="{8F3459F4-7FD1-48E9-AB8A-F0B636ED654D}" presName="sp" presStyleCnt="0"/>
      <dgm:spPr/>
    </dgm:pt>
    <dgm:pt modelId="{1C996BC3-AF52-4A55-B374-38DB8D14FA65}" type="pres">
      <dgm:prSet presAssocID="{2217619A-D144-4963-A977-672F4AAAD649}" presName="linNode" presStyleCnt="0"/>
      <dgm:spPr/>
    </dgm:pt>
    <dgm:pt modelId="{3CB84A88-C256-4ED2-BD75-1D4AD78C7F58}" type="pres">
      <dgm:prSet presAssocID="{2217619A-D144-4963-A977-672F4AAAD64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6452F9-5970-4A12-99B4-6022235BF507}" type="pres">
      <dgm:prSet presAssocID="{2217619A-D144-4963-A977-672F4AAAD64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697230-F5A6-408E-924B-14B1D83FAE74}" type="pres">
      <dgm:prSet presAssocID="{26CE4029-4D78-41B4-9D39-2E7BED44F522}" presName="sp" presStyleCnt="0"/>
      <dgm:spPr/>
    </dgm:pt>
    <dgm:pt modelId="{98765F03-7293-49D3-9FF1-1A7B940F9B46}" type="pres">
      <dgm:prSet presAssocID="{C03C858C-6D3D-4F17-825E-977B1F69160A}" presName="linNode" presStyleCnt="0"/>
      <dgm:spPr/>
    </dgm:pt>
    <dgm:pt modelId="{516762E3-E387-4BD2-BEB1-C88E8AF2CDE6}" type="pres">
      <dgm:prSet presAssocID="{C03C858C-6D3D-4F17-825E-977B1F69160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9F520D-C37E-4CA1-AD39-21F393069607}" type="pres">
      <dgm:prSet presAssocID="{C03C858C-6D3D-4F17-825E-977B1F69160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A280FE0-FEAB-4B98-9459-B02CB04183AC}" srcId="{997542D1-4B75-43B6-A9C5-585C3C4C1134}" destId="{F1672452-B182-4318-8F46-049581403F7D}" srcOrd="0" destOrd="0" parTransId="{A3A0D829-0917-4025-AEEB-3EDAFEF85200}" sibTransId="{6D8081BD-7781-48C4-9755-1FDE31AFC71B}"/>
    <dgm:cxn modelId="{603371E5-89DB-4C24-A44F-2609B561B768}" type="presOf" srcId="{96D14041-8670-4D23-B590-B7978B29A2C9}" destId="{B49F520D-C37E-4CA1-AD39-21F393069607}" srcOrd="0" destOrd="0" presId="urn:microsoft.com/office/officeart/2005/8/layout/vList5"/>
    <dgm:cxn modelId="{FE54E5D5-8BDA-45AB-B95D-2FCC72CA93B4}" srcId="{C03C858C-6D3D-4F17-825E-977B1F69160A}" destId="{7BAFD559-BD45-4872-9721-5911CE34F00C}" srcOrd="1" destOrd="0" parTransId="{83F2F9FF-0CC1-431D-80E3-25C364CC573C}" sibTransId="{61478771-41CF-4449-BF22-CA0D4BC8D463}"/>
    <dgm:cxn modelId="{14D1A67B-FAB5-433E-A8E7-DB089D5F1B83}" srcId="{2217619A-D144-4963-A977-672F4AAAD649}" destId="{7C69579E-89F7-4502-80EF-070B2DD21016}" srcOrd="0" destOrd="0" parTransId="{A7BA69E4-20E1-4DEA-8292-D4C9601EF2EE}" sibTransId="{9DBDB168-9D71-4C88-8CCA-33E548554A97}"/>
    <dgm:cxn modelId="{B56B57B1-2F7D-41BF-9537-0F38A7BA32B4}" type="presOf" srcId="{997542D1-4B75-43B6-A9C5-585C3C4C1134}" destId="{6519726D-CC02-4143-A65A-DA13AA925A29}" srcOrd="0" destOrd="0" presId="urn:microsoft.com/office/officeart/2005/8/layout/vList5"/>
    <dgm:cxn modelId="{C239E56A-DC2E-4EFF-BC6C-25312C316D3F}" srcId="{997542D1-4B75-43B6-A9C5-585C3C4C1134}" destId="{BBE9AD3E-CF73-423F-8252-DBB6BC0B8F0F}" srcOrd="1" destOrd="0" parTransId="{DD35A5BE-7F67-407C-A96F-880F256C82D8}" sibTransId="{501790FE-B352-418C-80EF-F940EFC48621}"/>
    <dgm:cxn modelId="{63E48D08-6D35-459D-968F-8EA1E9B6EF07}" type="presOf" srcId="{7BAFD559-BD45-4872-9721-5911CE34F00C}" destId="{B49F520D-C37E-4CA1-AD39-21F393069607}" srcOrd="0" destOrd="1" presId="urn:microsoft.com/office/officeart/2005/8/layout/vList5"/>
    <dgm:cxn modelId="{84D09B1C-3014-40C5-9CC5-713773FB23D7}" srcId="{916C3614-7074-4FB0-8140-D6A7C7094C79}" destId="{C03C858C-6D3D-4F17-825E-977B1F69160A}" srcOrd="2" destOrd="0" parTransId="{BD468457-88DE-4FAA-B2D9-F9DB276882B2}" sibTransId="{067E8551-C0C2-4426-9F39-7CA0195C480C}"/>
    <dgm:cxn modelId="{E1DF0E31-0EB8-48F4-BFC1-3797615ED365}" srcId="{2217619A-D144-4963-A977-672F4AAAD649}" destId="{7B1FCC34-6F87-4588-9A1F-BEDC5F537222}" srcOrd="1" destOrd="0" parTransId="{9092399E-F700-4BE6-89C2-D27B94E0A9A9}" sibTransId="{AA7AFD00-7131-44E4-8645-CA5CFD8ECB9B}"/>
    <dgm:cxn modelId="{61C993DE-01A0-45D1-AED9-0CC248946589}" type="presOf" srcId="{916C3614-7074-4FB0-8140-D6A7C7094C79}" destId="{7390A5F4-2002-4E77-A3A9-61F8DCD5BA99}" srcOrd="0" destOrd="0" presId="urn:microsoft.com/office/officeart/2005/8/layout/vList5"/>
    <dgm:cxn modelId="{D58D23C7-101D-445C-8404-37A756CDB040}" type="presOf" srcId="{7C69579E-89F7-4502-80EF-070B2DD21016}" destId="{136452F9-5970-4A12-99B4-6022235BF507}" srcOrd="0" destOrd="0" presId="urn:microsoft.com/office/officeart/2005/8/layout/vList5"/>
    <dgm:cxn modelId="{3680CAF6-37B5-4EB5-90EE-18E8A8D745CB}" srcId="{916C3614-7074-4FB0-8140-D6A7C7094C79}" destId="{2217619A-D144-4963-A977-672F4AAAD649}" srcOrd="1" destOrd="0" parTransId="{72CDC9BC-2EAE-4D16-9A3F-BD27606EBB69}" sibTransId="{26CE4029-4D78-41B4-9D39-2E7BED44F522}"/>
    <dgm:cxn modelId="{FBADA563-F157-493B-AAEF-5A6A4D681430}" type="presOf" srcId="{2217619A-D144-4963-A977-672F4AAAD649}" destId="{3CB84A88-C256-4ED2-BD75-1D4AD78C7F58}" srcOrd="0" destOrd="0" presId="urn:microsoft.com/office/officeart/2005/8/layout/vList5"/>
    <dgm:cxn modelId="{E5616901-5119-4BBA-87BB-45D802785CDB}" type="presOf" srcId="{F1672452-B182-4318-8F46-049581403F7D}" destId="{A5ABC43A-EB8A-42F0-84B2-19494049AF28}" srcOrd="0" destOrd="0" presId="urn:microsoft.com/office/officeart/2005/8/layout/vList5"/>
    <dgm:cxn modelId="{A840760B-4BBF-44C5-85E6-E9B1F0C663A8}" type="presOf" srcId="{7B1FCC34-6F87-4588-9A1F-BEDC5F537222}" destId="{136452F9-5970-4A12-99B4-6022235BF507}" srcOrd="0" destOrd="1" presId="urn:microsoft.com/office/officeart/2005/8/layout/vList5"/>
    <dgm:cxn modelId="{9C463A28-8221-4E9A-9D9C-F643B5D7A224}" type="presOf" srcId="{C03C858C-6D3D-4F17-825E-977B1F69160A}" destId="{516762E3-E387-4BD2-BEB1-C88E8AF2CDE6}" srcOrd="0" destOrd="0" presId="urn:microsoft.com/office/officeart/2005/8/layout/vList5"/>
    <dgm:cxn modelId="{EF17E354-A30D-48C4-80FA-11ED1CF329D3}" srcId="{916C3614-7074-4FB0-8140-D6A7C7094C79}" destId="{997542D1-4B75-43B6-A9C5-585C3C4C1134}" srcOrd="0" destOrd="0" parTransId="{E6D9E5A0-34EE-4E1B-A0E9-E7BB87BE3A87}" sibTransId="{8F3459F4-7FD1-48E9-AB8A-F0B636ED654D}"/>
    <dgm:cxn modelId="{03A42877-2A91-4931-A3AF-C0FD1AC80E25}" type="presOf" srcId="{BBE9AD3E-CF73-423F-8252-DBB6BC0B8F0F}" destId="{A5ABC43A-EB8A-42F0-84B2-19494049AF28}" srcOrd="0" destOrd="1" presId="urn:microsoft.com/office/officeart/2005/8/layout/vList5"/>
    <dgm:cxn modelId="{2158551D-64C1-4D7B-A385-C1A1DC09A500}" srcId="{C03C858C-6D3D-4F17-825E-977B1F69160A}" destId="{96D14041-8670-4D23-B590-B7978B29A2C9}" srcOrd="0" destOrd="0" parTransId="{37D1B52F-D693-44FF-B4AD-4909533C899B}" sibTransId="{0E656647-65E1-4A64-A11F-3EE416970C87}"/>
    <dgm:cxn modelId="{49F265A5-E96B-4A58-ADD3-F219025705A5}" type="presParOf" srcId="{7390A5F4-2002-4E77-A3A9-61F8DCD5BA99}" destId="{EB3322E4-2F47-4EB5-9E98-90EB0D4F59B7}" srcOrd="0" destOrd="0" presId="urn:microsoft.com/office/officeart/2005/8/layout/vList5"/>
    <dgm:cxn modelId="{66135638-0776-4A46-ADA0-1078AC8ED2A7}" type="presParOf" srcId="{EB3322E4-2F47-4EB5-9E98-90EB0D4F59B7}" destId="{6519726D-CC02-4143-A65A-DA13AA925A29}" srcOrd="0" destOrd="0" presId="urn:microsoft.com/office/officeart/2005/8/layout/vList5"/>
    <dgm:cxn modelId="{68EC47A7-8A13-4EDC-AF4A-D151B9B11666}" type="presParOf" srcId="{EB3322E4-2F47-4EB5-9E98-90EB0D4F59B7}" destId="{A5ABC43A-EB8A-42F0-84B2-19494049AF28}" srcOrd="1" destOrd="0" presId="urn:microsoft.com/office/officeart/2005/8/layout/vList5"/>
    <dgm:cxn modelId="{E13BB998-002D-47AE-91CB-8CBD63B6E2CF}" type="presParOf" srcId="{7390A5F4-2002-4E77-A3A9-61F8DCD5BA99}" destId="{8C1304B2-4151-4FCF-AD48-074E6F2D7CF5}" srcOrd="1" destOrd="0" presId="urn:microsoft.com/office/officeart/2005/8/layout/vList5"/>
    <dgm:cxn modelId="{F5C052D9-75D9-4289-916B-F05B220A5A9B}" type="presParOf" srcId="{7390A5F4-2002-4E77-A3A9-61F8DCD5BA99}" destId="{1C996BC3-AF52-4A55-B374-38DB8D14FA65}" srcOrd="2" destOrd="0" presId="urn:microsoft.com/office/officeart/2005/8/layout/vList5"/>
    <dgm:cxn modelId="{ABB35233-7660-4910-9FA4-62A74D9FD407}" type="presParOf" srcId="{1C996BC3-AF52-4A55-B374-38DB8D14FA65}" destId="{3CB84A88-C256-4ED2-BD75-1D4AD78C7F58}" srcOrd="0" destOrd="0" presId="urn:microsoft.com/office/officeart/2005/8/layout/vList5"/>
    <dgm:cxn modelId="{CBB91EEE-A4E5-4F8D-A4E5-0C70F3BC0F41}" type="presParOf" srcId="{1C996BC3-AF52-4A55-B374-38DB8D14FA65}" destId="{136452F9-5970-4A12-99B4-6022235BF507}" srcOrd="1" destOrd="0" presId="urn:microsoft.com/office/officeart/2005/8/layout/vList5"/>
    <dgm:cxn modelId="{98748C39-DED8-4F2E-87E6-CC66A22F13C0}" type="presParOf" srcId="{7390A5F4-2002-4E77-A3A9-61F8DCD5BA99}" destId="{8B697230-F5A6-408E-924B-14B1D83FAE74}" srcOrd="3" destOrd="0" presId="urn:microsoft.com/office/officeart/2005/8/layout/vList5"/>
    <dgm:cxn modelId="{95A48355-59E2-4D12-9EE8-08274BCE139F}" type="presParOf" srcId="{7390A5F4-2002-4E77-A3A9-61F8DCD5BA99}" destId="{98765F03-7293-49D3-9FF1-1A7B940F9B46}" srcOrd="4" destOrd="0" presId="urn:microsoft.com/office/officeart/2005/8/layout/vList5"/>
    <dgm:cxn modelId="{E44FA0D3-1297-47DF-AC76-E1966DE35913}" type="presParOf" srcId="{98765F03-7293-49D3-9FF1-1A7B940F9B46}" destId="{516762E3-E387-4BD2-BEB1-C88E8AF2CDE6}" srcOrd="0" destOrd="0" presId="urn:microsoft.com/office/officeart/2005/8/layout/vList5"/>
    <dgm:cxn modelId="{9392F6F1-F0A3-490E-B3A5-80CF238D18D2}" type="presParOf" srcId="{98765F03-7293-49D3-9FF1-1A7B940F9B46}" destId="{B49F520D-C37E-4CA1-AD39-21F3930696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E804DE-0593-4D03-A9E7-278E436619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A7DC44-F8E7-498D-A531-AF6D93AD612E}">
      <dgm:prSet phldrT="[Texto]"/>
      <dgm:spPr/>
      <dgm:t>
        <a:bodyPr/>
        <a:lstStyle/>
        <a:p>
          <a:r>
            <a:rPr lang="pt-BR" b="1" dirty="0" smtClean="0"/>
            <a:t>estruturais</a:t>
          </a:r>
          <a:endParaRPr lang="pt-BR" b="1" dirty="0"/>
        </a:p>
      </dgm:t>
    </dgm:pt>
    <dgm:pt modelId="{923BAFD9-32D7-4C55-A64A-AC967085E456}" type="parTrans" cxnId="{6202047A-76BD-4413-A897-99A6D04A86EE}">
      <dgm:prSet/>
      <dgm:spPr/>
      <dgm:t>
        <a:bodyPr/>
        <a:lstStyle/>
        <a:p>
          <a:endParaRPr lang="pt-BR"/>
        </a:p>
      </dgm:t>
    </dgm:pt>
    <dgm:pt modelId="{0FAA72B0-3B78-4240-B1DE-152836EC6363}" type="sibTrans" cxnId="{6202047A-76BD-4413-A897-99A6D04A86EE}">
      <dgm:prSet/>
      <dgm:spPr/>
      <dgm:t>
        <a:bodyPr/>
        <a:lstStyle/>
        <a:p>
          <a:endParaRPr lang="pt-BR"/>
        </a:p>
      </dgm:t>
    </dgm:pt>
    <dgm:pt modelId="{355C107D-8DD6-4F87-91B4-759D0BDD7E1E}">
      <dgm:prSet phldrT="[Texto]"/>
      <dgm:spPr/>
      <dgm:t>
        <a:bodyPr/>
        <a:lstStyle/>
        <a:p>
          <a:r>
            <a:rPr lang="pt-BR" dirty="0" smtClean="0"/>
            <a:t>blocos que compõem a página, definindo as posições onde serão inseridos os conteúdos</a:t>
          </a:r>
          <a:endParaRPr lang="pt-BR" dirty="0"/>
        </a:p>
      </dgm:t>
    </dgm:pt>
    <dgm:pt modelId="{7B438C37-A7FD-45D2-9994-B8C8090F7B40}" type="parTrans" cxnId="{B6B377F2-5C96-4504-A48E-B1EC98B34986}">
      <dgm:prSet/>
      <dgm:spPr/>
      <dgm:t>
        <a:bodyPr/>
        <a:lstStyle/>
        <a:p>
          <a:endParaRPr lang="pt-BR"/>
        </a:p>
      </dgm:t>
    </dgm:pt>
    <dgm:pt modelId="{F5D15695-7446-4BA5-A453-BBB414535764}" type="sibTrans" cxnId="{B6B377F2-5C96-4504-A48E-B1EC98B34986}">
      <dgm:prSet/>
      <dgm:spPr/>
      <dgm:t>
        <a:bodyPr/>
        <a:lstStyle/>
        <a:p>
          <a:endParaRPr lang="pt-BR"/>
        </a:p>
      </dgm:t>
    </dgm:pt>
    <dgm:pt modelId="{ED8B721E-6EB8-4B70-B163-EAAF24216348}">
      <dgm:prSet phldrT="[Texto]"/>
      <dgm:spPr/>
      <dgm:t>
        <a:bodyPr/>
        <a:lstStyle/>
        <a:p>
          <a:r>
            <a:rPr lang="pt-BR" b="1" dirty="0" smtClean="0"/>
            <a:t>conteúdo</a:t>
          </a:r>
          <a:endParaRPr lang="pt-BR" b="1" dirty="0"/>
        </a:p>
      </dgm:t>
    </dgm:pt>
    <dgm:pt modelId="{777E6C93-020C-4341-97AB-AC16D70C7B38}" type="parTrans" cxnId="{FC59F078-A36A-4F01-B06C-30C4224FE778}">
      <dgm:prSet/>
      <dgm:spPr/>
      <dgm:t>
        <a:bodyPr/>
        <a:lstStyle/>
        <a:p>
          <a:endParaRPr lang="pt-BR"/>
        </a:p>
      </dgm:t>
    </dgm:pt>
    <dgm:pt modelId="{8D2AE2C0-92C2-4C26-83B4-07FCC0486A07}" type="sibTrans" cxnId="{FC59F078-A36A-4F01-B06C-30C4224FE778}">
      <dgm:prSet/>
      <dgm:spPr/>
      <dgm:t>
        <a:bodyPr/>
        <a:lstStyle/>
        <a:p>
          <a:endParaRPr lang="pt-BR"/>
        </a:p>
      </dgm:t>
    </dgm:pt>
    <dgm:pt modelId="{6C0C49B8-E390-49DB-B88B-5BC968DC72E8}">
      <dgm:prSet phldrT="[Texto]"/>
      <dgm:spPr/>
      <dgm:t>
        <a:bodyPr/>
        <a:lstStyle/>
        <a:p>
          <a:r>
            <a:rPr lang="pt-BR" dirty="0" smtClean="0"/>
            <a:t>blocos que serão responsáveis pelo posicionamento e inserção do conteúdo nas páginas</a:t>
          </a:r>
          <a:endParaRPr lang="pt-BR" dirty="0"/>
        </a:p>
      </dgm:t>
    </dgm:pt>
    <dgm:pt modelId="{51B038E9-389F-42C7-BF28-B9371D57B2EF}" type="parTrans" cxnId="{B92F4B99-4C8C-408A-9D20-0FF860FCC44C}">
      <dgm:prSet/>
      <dgm:spPr/>
      <dgm:t>
        <a:bodyPr/>
        <a:lstStyle/>
        <a:p>
          <a:endParaRPr lang="pt-BR"/>
        </a:p>
      </dgm:t>
    </dgm:pt>
    <dgm:pt modelId="{D2F957CC-C228-4267-A967-6225AEFAF6FD}" type="sibTrans" cxnId="{B92F4B99-4C8C-408A-9D20-0FF860FCC44C}">
      <dgm:prSet/>
      <dgm:spPr/>
      <dgm:t>
        <a:bodyPr/>
        <a:lstStyle/>
        <a:p>
          <a:endParaRPr lang="pt-BR"/>
        </a:p>
      </dgm:t>
    </dgm:pt>
    <dgm:pt modelId="{4A85CCF7-44F8-4418-B2F8-97F71C7F009A}">
      <dgm:prSet phldrT="[Texto]"/>
      <dgm:spPr/>
      <dgm:t>
        <a:bodyPr/>
        <a:lstStyle/>
        <a:p>
          <a:endParaRPr lang="pt-BR" dirty="0"/>
        </a:p>
      </dgm:t>
    </dgm:pt>
    <dgm:pt modelId="{73A68F49-5033-4382-B912-33AEBC5CD975}" type="parTrans" cxnId="{E578720A-CB55-4E83-B275-B9799ECBB14A}">
      <dgm:prSet/>
      <dgm:spPr/>
      <dgm:t>
        <a:bodyPr/>
        <a:lstStyle/>
        <a:p>
          <a:endParaRPr lang="pt-BR"/>
        </a:p>
      </dgm:t>
    </dgm:pt>
    <dgm:pt modelId="{67E4E802-2FE9-4CBE-AD57-9309139A91A1}" type="sibTrans" cxnId="{E578720A-CB55-4E83-B275-B9799ECBB14A}">
      <dgm:prSet/>
      <dgm:spPr/>
      <dgm:t>
        <a:bodyPr/>
        <a:lstStyle/>
        <a:p>
          <a:endParaRPr lang="pt-BR"/>
        </a:p>
      </dgm:t>
    </dgm:pt>
    <dgm:pt modelId="{B45AFE20-6C63-4577-81BB-60EB22C53691}">
      <dgm:prSet phldrT="[Texto]"/>
      <dgm:spPr/>
      <dgm:t>
        <a:bodyPr/>
        <a:lstStyle/>
        <a:p>
          <a:r>
            <a:rPr lang="pt-BR" dirty="0" smtClean="0"/>
            <a:t>definidos no page.xml</a:t>
          </a:r>
          <a:endParaRPr lang="pt-BR" dirty="0"/>
        </a:p>
      </dgm:t>
    </dgm:pt>
    <dgm:pt modelId="{FDB3ECF1-255E-4800-86D2-40B684DDE94B}" type="parTrans" cxnId="{8F01A7FA-00E4-4102-95A8-66854B09903C}">
      <dgm:prSet/>
      <dgm:spPr/>
      <dgm:t>
        <a:bodyPr/>
        <a:lstStyle/>
        <a:p>
          <a:endParaRPr lang="pt-BR"/>
        </a:p>
      </dgm:t>
    </dgm:pt>
    <dgm:pt modelId="{9D7ABBD6-4F95-4CE6-9690-44D8748DE0B7}" type="sibTrans" cxnId="{8F01A7FA-00E4-4102-95A8-66854B09903C}">
      <dgm:prSet/>
      <dgm:spPr/>
      <dgm:t>
        <a:bodyPr/>
        <a:lstStyle/>
        <a:p>
          <a:endParaRPr lang="pt-BR"/>
        </a:p>
      </dgm:t>
    </dgm:pt>
    <dgm:pt modelId="{ABF99B25-B22F-4841-B138-F28D13B64B78}">
      <dgm:prSet phldrT="[Texto]"/>
      <dgm:spPr/>
      <dgm:t>
        <a:bodyPr/>
        <a:lstStyle/>
        <a:p>
          <a:r>
            <a:rPr lang="pt-BR" dirty="0" smtClean="0"/>
            <a:t>são definidos nos XML conforme os seus grupos de utilização</a:t>
          </a:r>
          <a:endParaRPr lang="pt-BR" dirty="0"/>
        </a:p>
      </dgm:t>
    </dgm:pt>
    <dgm:pt modelId="{EE7A6174-177D-406C-A0AE-028EFDEF7C49}" type="parTrans" cxnId="{6D019FEE-3398-4E3B-83DE-0E0D5B44EE57}">
      <dgm:prSet/>
      <dgm:spPr/>
    </dgm:pt>
    <dgm:pt modelId="{8CB441D4-08D6-44B2-9D16-5DF38D280C25}" type="sibTrans" cxnId="{6D019FEE-3398-4E3B-83DE-0E0D5B44EE57}">
      <dgm:prSet/>
      <dgm:spPr/>
    </dgm:pt>
    <dgm:pt modelId="{E944088F-DE55-4D6A-92C0-BDA57F3310B9}" type="pres">
      <dgm:prSet presAssocID="{C4E804DE-0593-4D03-A9E7-278E436619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D0FE7F-DEE3-42E5-89AB-86247657407A}" type="pres">
      <dgm:prSet presAssocID="{B5A7DC44-F8E7-498D-A531-AF6D93AD612E}" presName="composite" presStyleCnt="0"/>
      <dgm:spPr/>
    </dgm:pt>
    <dgm:pt modelId="{DDD62CC1-7696-4E32-B2E1-AE5AC7CEB2E0}" type="pres">
      <dgm:prSet presAssocID="{B5A7DC44-F8E7-498D-A531-AF6D93AD612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1FA127-C6EC-4001-B6AC-FACAB4DE6FAF}" type="pres">
      <dgm:prSet presAssocID="{B5A7DC44-F8E7-498D-A531-AF6D93AD612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403B6F-5DCC-459D-BCEC-18BCB7276C49}" type="pres">
      <dgm:prSet presAssocID="{0FAA72B0-3B78-4240-B1DE-152836EC6363}" presName="space" presStyleCnt="0"/>
      <dgm:spPr/>
    </dgm:pt>
    <dgm:pt modelId="{A60DA373-84B1-48FA-9738-65899845CCFD}" type="pres">
      <dgm:prSet presAssocID="{ED8B721E-6EB8-4B70-B163-EAAF24216348}" presName="composite" presStyleCnt="0"/>
      <dgm:spPr/>
    </dgm:pt>
    <dgm:pt modelId="{3F83B65E-1278-476A-8AE8-B527D9538302}" type="pres">
      <dgm:prSet presAssocID="{ED8B721E-6EB8-4B70-B163-EAAF2421634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320E47-165D-4EB9-A901-B81A4C553B34}" type="pres">
      <dgm:prSet presAssocID="{ED8B721E-6EB8-4B70-B163-EAAF2421634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92F4B99-4C8C-408A-9D20-0FF860FCC44C}" srcId="{ED8B721E-6EB8-4B70-B163-EAAF24216348}" destId="{6C0C49B8-E390-49DB-B88B-5BC968DC72E8}" srcOrd="0" destOrd="0" parTransId="{51B038E9-389F-42C7-BF28-B9371D57B2EF}" sibTransId="{D2F957CC-C228-4267-A967-6225AEFAF6FD}"/>
    <dgm:cxn modelId="{E578720A-CB55-4E83-B275-B9799ECBB14A}" srcId="{B5A7DC44-F8E7-498D-A531-AF6D93AD612E}" destId="{4A85CCF7-44F8-4418-B2F8-97F71C7F009A}" srcOrd="2" destOrd="0" parTransId="{73A68F49-5033-4382-B912-33AEBC5CD975}" sibTransId="{67E4E802-2FE9-4CBE-AD57-9309139A91A1}"/>
    <dgm:cxn modelId="{FC59F078-A36A-4F01-B06C-30C4224FE778}" srcId="{C4E804DE-0593-4D03-A9E7-278E436619DE}" destId="{ED8B721E-6EB8-4B70-B163-EAAF24216348}" srcOrd="1" destOrd="0" parTransId="{777E6C93-020C-4341-97AB-AC16D70C7B38}" sibTransId="{8D2AE2C0-92C2-4C26-83B4-07FCC0486A07}"/>
    <dgm:cxn modelId="{6F276A6F-3A32-4414-9886-C23F40AF580F}" type="presOf" srcId="{ABF99B25-B22F-4841-B138-F28D13B64B78}" destId="{87320E47-165D-4EB9-A901-B81A4C553B34}" srcOrd="0" destOrd="1" presId="urn:microsoft.com/office/officeart/2005/8/layout/hList1"/>
    <dgm:cxn modelId="{D5604412-C3D9-4E16-B569-B7F2FD5483A1}" type="presOf" srcId="{6C0C49B8-E390-49DB-B88B-5BC968DC72E8}" destId="{87320E47-165D-4EB9-A901-B81A4C553B34}" srcOrd="0" destOrd="0" presId="urn:microsoft.com/office/officeart/2005/8/layout/hList1"/>
    <dgm:cxn modelId="{6D019FEE-3398-4E3B-83DE-0E0D5B44EE57}" srcId="{ED8B721E-6EB8-4B70-B163-EAAF24216348}" destId="{ABF99B25-B22F-4841-B138-F28D13B64B78}" srcOrd="1" destOrd="0" parTransId="{EE7A6174-177D-406C-A0AE-028EFDEF7C49}" sibTransId="{8CB441D4-08D6-44B2-9D16-5DF38D280C25}"/>
    <dgm:cxn modelId="{0FE5BBB6-1D91-4D53-B2EF-0AE4DEF7A52D}" type="presOf" srcId="{B45AFE20-6C63-4577-81BB-60EB22C53691}" destId="{191FA127-C6EC-4001-B6AC-FACAB4DE6FAF}" srcOrd="0" destOrd="1" presId="urn:microsoft.com/office/officeart/2005/8/layout/hList1"/>
    <dgm:cxn modelId="{6202047A-76BD-4413-A897-99A6D04A86EE}" srcId="{C4E804DE-0593-4D03-A9E7-278E436619DE}" destId="{B5A7DC44-F8E7-498D-A531-AF6D93AD612E}" srcOrd="0" destOrd="0" parTransId="{923BAFD9-32D7-4C55-A64A-AC967085E456}" sibTransId="{0FAA72B0-3B78-4240-B1DE-152836EC6363}"/>
    <dgm:cxn modelId="{37FAAEDC-E8B4-4552-A42E-BD7E0CD7F08C}" type="presOf" srcId="{355C107D-8DD6-4F87-91B4-759D0BDD7E1E}" destId="{191FA127-C6EC-4001-B6AC-FACAB4DE6FAF}" srcOrd="0" destOrd="0" presId="urn:microsoft.com/office/officeart/2005/8/layout/hList1"/>
    <dgm:cxn modelId="{28DCEBCF-F510-49F1-AD45-FA9D9976C1C6}" type="presOf" srcId="{4A85CCF7-44F8-4418-B2F8-97F71C7F009A}" destId="{191FA127-C6EC-4001-B6AC-FACAB4DE6FAF}" srcOrd="0" destOrd="2" presId="urn:microsoft.com/office/officeart/2005/8/layout/hList1"/>
    <dgm:cxn modelId="{B6B377F2-5C96-4504-A48E-B1EC98B34986}" srcId="{B5A7DC44-F8E7-498D-A531-AF6D93AD612E}" destId="{355C107D-8DD6-4F87-91B4-759D0BDD7E1E}" srcOrd="0" destOrd="0" parTransId="{7B438C37-A7FD-45D2-9994-B8C8090F7B40}" sibTransId="{F5D15695-7446-4BA5-A453-BBB414535764}"/>
    <dgm:cxn modelId="{E75743CB-FE55-46E4-A4BD-F53422D87B15}" type="presOf" srcId="{ED8B721E-6EB8-4B70-B163-EAAF24216348}" destId="{3F83B65E-1278-476A-8AE8-B527D9538302}" srcOrd="0" destOrd="0" presId="urn:microsoft.com/office/officeart/2005/8/layout/hList1"/>
    <dgm:cxn modelId="{79BFE503-9BB3-40F2-A3DE-C54730DD8C4B}" type="presOf" srcId="{C4E804DE-0593-4D03-A9E7-278E436619DE}" destId="{E944088F-DE55-4D6A-92C0-BDA57F3310B9}" srcOrd="0" destOrd="0" presId="urn:microsoft.com/office/officeart/2005/8/layout/hList1"/>
    <dgm:cxn modelId="{8F01A7FA-00E4-4102-95A8-66854B09903C}" srcId="{B5A7DC44-F8E7-498D-A531-AF6D93AD612E}" destId="{B45AFE20-6C63-4577-81BB-60EB22C53691}" srcOrd="1" destOrd="0" parTransId="{FDB3ECF1-255E-4800-86D2-40B684DDE94B}" sibTransId="{9D7ABBD6-4F95-4CE6-9690-44D8748DE0B7}"/>
    <dgm:cxn modelId="{06566924-48C1-4062-99A0-5045D03E2293}" type="presOf" srcId="{B5A7DC44-F8E7-498D-A531-AF6D93AD612E}" destId="{DDD62CC1-7696-4E32-B2E1-AE5AC7CEB2E0}" srcOrd="0" destOrd="0" presId="urn:microsoft.com/office/officeart/2005/8/layout/hList1"/>
    <dgm:cxn modelId="{3950B877-C5F3-4167-9594-A3AC206717C5}" type="presParOf" srcId="{E944088F-DE55-4D6A-92C0-BDA57F3310B9}" destId="{B2D0FE7F-DEE3-42E5-89AB-86247657407A}" srcOrd="0" destOrd="0" presId="urn:microsoft.com/office/officeart/2005/8/layout/hList1"/>
    <dgm:cxn modelId="{7142906E-83BA-492E-BDA5-DA35BBC38D98}" type="presParOf" srcId="{B2D0FE7F-DEE3-42E5-89AB-86247657407A}" destId="{DDD62CC1-7696-4E32-B2E1-AE5AC7CEB2E0}" srcOrd="0" destOrd="0" presId="urn:microsoft.com/office/officeart/2005/8/layout/hList1"/>
    <dgm:cxn modelId="{57C193C4-D907-4FB8-88FA-093281FD8981}" type="presParOf" srcId="{B2D0FE7F-DEE3-42E5-89AB-86247657407A}" destId="{191FA127-C6EC-4001-B6AC-FACAB4DE6FAF}" srcOrd="1" destOrd="0" presId="urn:microsoft.com/office/officeart/2005/8/layout/hList1"/>
    <dgm:cxn modelId="{87789310-72C6-40D2-AC17-C37AC064037A}" type="presParOf" srcId="{E944088F-DE55-4D6A-92C0-BDA57F3310B9}" destId="{E9403B6F-5DCC-459D-BCEC-18BCB7276C49}" srcOrd="1" destOrd="0" presId="urn:microsoft.com/office/officeart/2005/8/layout/hList1"/>
    <dgm:cxn modelId="{4729CF18-C3A6-491F-9562-EF716761C05B}" type="presParOf" srcId="{E944088F-DE55-4D6A-92C0-BDA57F3310B9}" destId="{A60DA373-84B1-48FA-9738-65899845CCFD}" srcOrd="2" destOrd="0" presId="urn:microsoft.com/office/officeart/2005/8/layout/hList1"/>
    <dgm:cxn modelId="{FE8EC997-3F99-40AF-AADA-83319C1B5DB3}" type="presParOf" srcId="{A60DA373-84B1-48FA-9738-65899845CCFD}" destId="{3F83B65E-1278-476A-8AE8-B527D9538302}" srcOrd="0" destOrd="0" presId="urn:microsoft.com/office/officeart/2005/8/layout/hList1"/>
    <dgm:cxn modelId="{063F3616-26AD-4AC9-BA38-83E26F794F9F}" type="presParOf" srcId="{A60DA373-84B1-48FA-9738-65899845CCFD}" destId="{87320E47-165D-4EB9-A901-B81A4C553B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5BC952-D562-4EC1-801E-3F9B302EA60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72D985B-1F63-46C9-B855-730677902FAD}">
      <dgm:prSet phldrT="[Texto]"/>
      <dgm:spPr/>
      <dgm:t>
        <a:bodyPr/>
        <a:lstStyle/>
        <a:p>
          <a:r>
            <a:rPr lang="pt-BR" dirty="0" smtClean="0"/>
            <a:t>manter o tema padrão intacto</a:t>
          </a:r>
          <a:endParaRPr lang="pt-BR" dirty="0"/>
        </a:p>
      </dgm:t>
    </dgm:pt>
    <dgm:pt modelId="{FDE0FFBE-647F-4FD8-87FC-73836C4CE46A}" type="parTrans" cxnId="{8B45CAC6-FC2D-4893-BD1E-0C8FF9613FA2}">
      <dgm:prSet/>
      <dgm:spPr/>
      <dgm:t>
        <a:bodyPr/>
        <a:lstStyle/>
        <a:p>
          <a:endParaRPr lang="pt-BR"/>
        </a:p>
      </dgm:t>
    </dgm:pt>
    <dgm:pt modelId="{2909F1DF-EEE6-4A63-BC0D-3AD19AFFA991}" type="sibTrans" cxnId="{8B45CAC6-FC2D-4893-BD1E-0C8FF9613FA2}">
      <dgm:prSet/>
      <dgm:spPr/>
      <dgm:t>
        <a:bodyPr/>
        <a:lstStyle/>
        <a:p>
          <a:endParaRPr lang="pt-BR"/>
        </a:p>
      </dgm:t>
    </dgm:pt>
    <dgm:pt modelId="{6CEB4491-47AC-492B-8BAD-897CA65B9E04}">
      <dgm:prSet phldrT="[Texto]"/>
      <dgm:spPr/>
      <dgm:t>
        <a:bodyPr/>
        <a:lstStyle/>
        <a:p>
          <a:r>
            <a:rPr lang="pt-BR" dirty="0" smtClean="0"/>
            <a:t>criar apenas os arquivos necessários</a:t>
          </a:r>
          <a:endParaRPr lang="pt-BR" dirty="0"/>
        </a:p>
      </dgm:t>
    </dgm:pt>
    <dgm:pt modelId="{EC2C28A6-63C2-41CF-95B1-CF2C600D0407}" type="parTrans" cxnId="{9D083C9B-A533-4507-8768-5A7D54B58C5A}">
      <dgm:prSet/>
      <dgm:spPr/>
      <dgm:t>
        <a:bodyPr/>
        <a:lstStyle/>
        <a:p>
          <a:endParaRPr lang="pt-BR"/>
        </a:p>
      </dgm:t>
    </dgm:pt>
    <dgm:pt modelId="{DA66203F-33E1-4E55-A347-84BDB1983D95}" type="sibTrans" cxnId="{9D083C9B-A533-4507-8768-5A7D54B58C5A}">
      <dgm:prSet/>
      <dgm:spPr/>
      <dgm:t>
        <a:bodyPr/>
        <a:lstStyle/>
        <a:p>
          <a:endParaRPr lang="pt-BR"/>
        </a:p>
      </dgm:t>
    </dgm:pt>
    <dgm:pt modelId="{200C79FF-B5B1-49AA-9DAD-BB88F0E84DA0}">
      <dgm:prSet phldrT="[Texto]"/>
      <dgm:spPr/>
      <dgm:t>
        <a:bodyPr/>
        <a:lstStyle/>
        <a:p>
          <a:r>
            <a:rPr lang="pt-BR" dirty="0" smtClean="0"/>
            <a:t>procurar sempre seguir a ordem de trabalho: </a:t>
          </a:r>
          <a:r>
            <a:rPr lang="pt-BR" dirty="0" smtClean="0"/>
            <a:t>CSS </a:t>
          </a:r>
          <a:r>
            <a:rPr lang="pt-BR" dirty="0" smtClean="0"/>
            <a:t>-&gt; </a:t>
          </a:r>
          <a:r>
            <a:rPr lang="pt-BR" dirty="0" smtClean="0"/>
            <a:t>XML </a:t>
          </a:r>
          <a:r>
            <a:rPr lang="pt-BR" dirty="0" smtClean="0"/>
            <a:t>-&gt; </a:t>
          </a:r>
          <a:r>
            <a:rPr lang="pt-BR" dirty="0" smtClean="0"/>
            <a:t>PHTML</a:t>
          </a:r>
          <a:endParaRPr lang="pt-BR" dirty="0"/>
        </a:p>
      </dgm:t>
    </dgm:pt>
    <dgm:pt modelId="{B4548A96-16FC-4DF5-A2C2-5C37F1785C45}" type="parTrans" cxnId="{07A9C36E-F25C-4C0A-8D41-7A83812E944E}">
      <dgm:prSet/>
      <dgm:spPr/>
      <dgm:t>
        <a:bodyPr/>
        <a:lstStyle/>
        <a:p>
          <a:endParaRPr lang="pt-BR"/>
        </a:p>
      </dgm:t>
    </dgm:pt>
    <dgm:pt modelId="{5E5B487C-A4EA-478E-BCB6-18BEFD06F813}" type="sibTrans" cxnId="{07A9C36E-F25C-4C0A-8D41-7A83812E944E}">
      <dgm:prSet/>
      <dgm:spPr/>
      <dgm:t>
        <a:bodyPr/>
        <a:lstStyle/>
        <a:p>
          <a:endParaRPr lang="pt-BR"/>
        </a:p>
      </dgm:t>
    </dgm:pt>
    <dgm:pt modelId="{24BE623C-A2DE-4B4C-B34F-AAD98A55E15A}">
      <dgm:prSet phldrT="[Texto]"/>
      <dgm:spPr/>
      <dgm:t>
        <a:bodyPr/>
        <a:lstStyle/>
        <a:p>
          <a:r>
            <a:rPr lang="pt-BR" b="0" dirty="0" smtClean="0"/>
            <a:t>manter os grupos de informações </a:t>
          </a:r>
          <a:r>
            <a:rPr lang="pt-BR" b="0" dirty="0" smtClean="0"/>
            <a:t>XML, nos arquivos originais</a:t>
          </a:r>
          <a:endParaRPr lang="pt-BR" b="0" dirty="0"/>
        </a:p>
      </dgm:t>
    </dgm:pt>
    <dgm:pt modelId="{F7AFD34D-EB40-4280-863F-1F4F463F869C}" type="parTrans" cxnId="{0F12EB5E-BC1A-46AE-9B85-C3904B043927}">
      <dgm:prSet/>
      <dgm:spPr/>
      <dgm:t>
        <a:bodyPr/>
        <a:lstStyle/>
        <a:p>
          <a:endParaRPr lang="pt-BR"/>
        </a:p>
      </dgm:t>
    </dgm:pt>
    <dgm:pt modelId="{1CDAB828-2BC9-4B21-A5F7-EA296320124A}" type="sibTrans" cxnId="{0F12EB5E-BC1A-46AE-9B85-C3904B043927}">
      <dgm:prSet/>
      <dgm:spPr/>
      <dgm:t>
        <a:bodyPr/>
        <a:lstStyle/>
        <a:p>
          <a:endParaRPr lang="pt-BR"/>
        </a:p>
      </dgm:t>
    </dgm:pt>
    <dgm:pt modelId="{42D6F6C8-C7D4-48E6-9118-9EE87D2AEAA7}">
      <dgm:prSet phldrT="[Texto]"/>
      <dgm:spPr/>
      <dgm:t>
        <a:bodyPr/>
        <a:lstStyle/>
        <a:p>
          <a:r>
            <a:rPr lang="pt-BR" dirty="0" smtClean="0"/>
            <a:t>manter a separação MVC</a:t>
          </a:r>
          <a:endParaRPr lang="pt-BR" dirty="0"/>
        </a:p>
      </dgm:t>
    </dgm:pt>
    <dgm:pt modelId="{819289F9-8349-4095-AE90-20D815EC9037}" type="parTrans" cxnId="{8DEBEDBD-3B68-4545-B277-62258556FBCD}">
      <dgm:prSet/>
      <dgm:spPr/>
      <dgm:t>
        <a:bodyPr/>
        <a:lstStyle/>
        <a:p>
          <a:endParaRPr lang="pt-BR"/>
        </a:p>
      </dgm:t>
    </dgm:pt>
    <dgm:pt modelId="{B3F72CAE-A816-4152-B7A9-69B4C020C4D3}" type="sibTrans" cxnId="{8DEBEDBD-3B68-4545-B277-62258556FBCD}">
      <dgm:prSet/>
      <dgm:spPr/>
      <dgm:t>
        <a:bodyPr/>
        <a:lstStyle/>
        <a:p>
          <a:endParaRPr lang="pt-BR"/>
        </a:p>
      </dgm:t>
    </dgm:pt>
    <dgm:pt modelId="{BE7F0524-F61B-47AC-A5B9-73EEACF640C8}">
      <dgm:prSet phldrT="[Texto]"/>
      <dgm:spPr/>
      <dgm:t>
        <a:bodyPr/>
        <a:lstStyle/>
        <a:p>
          <a:r>
            <a:rPr lang="pt-BR" dirty="0" smtClean="0"/>
            <a:t>use o Firebug para verificar os estilos CSS</a:t>
          </a:r>
          <a:endParaRPr lang="pt-BR" dirty="0"/>
        </a:p>
      </dgm:t>
    </dgm:pt>
    <dgm:pt modelId="{BEF896A4-6A06-42E7-84E3-84B088CCDFB4}" type="parTrans" cxnId="{FA335900-94A5-440C-B61B-7FFF4E3BFA9C}">
      <dgm:prSet/>
      <dgm:spPr/>
      <dgm:t>
        <a:bodyPr/>
        <a:lstStyle/>
        <a:p>
          <a:endParaRPr lang="pt-BR"/>
        </a:p>
      </dgm:t>
    </dgm:pt>
    <dgm:pt modelId="{092B718E-1F0E-4525-BA1B-998E63530A83}" type="sibTrans" cxnId="{FA335900-94A5-440C-B61B-7FFF4E3BFA9C}">
      <dgm:prSet/>
      <dgm:spPr/>
      <dgm:t>
        <a:bodyPr/>
        <a:lstStyle/>
        <a:p>
          <a:endParaRPr lang="pt-BR"/>
        </a:p>
      </dgm:t>
    </dgm:pt>
    <dgm:pt modelId="{79ADA3A6-B420-49BC-A7BF-36CC633C4B6A}" type="pres">
      <dgm:prSet presAssocID="{3C5BC952-D562-4EC1-801E-3F9B302EA6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7FFCB4-AF40-4B00-B857-A77E798ECCB6}" type="pres">
      <dgm:prSet presAssocID="{372D985B-1F63-46C9-B855-730677902FA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549EDE-D721-42B6-8214-3ED71238F79F}" type="pres">
      <dgm:prSet presAssocID="{2909F1DF-EEE6-4A63-BC0D-3AD19AFFA991}" presName="sibTrans" presStyleCnt="0"/>
      <dgm:spPr/>
    </dgm:pt>
    <dgm:pt modelId="{F35EA734-43E3-4795-A1C1-F0B84AA39182}" type="pres">
      <dgm:prSet presAssocID="{6CEB4491-47AC-492B-8BAD-897CA65B9E0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47DEF7-C646-42B5-8AB0-7F7B2BCD5741}" type="pres">
      <dgm:prSet presAssocID="{DA66203F-33E1-4E55-A347-84BDB1983D95}" presName="sibTrans" presStyleCnt="0"/>
      <dgm:spPr/>
    </dgm:pt>
    <dgm:pt modelId="{F25108DB-DF3A-4CE7-8F0B-0641A002D9FD}" type="pres">
      <dgm:prSet presAssocID="{200C79FF-B5B1-49AA-9DAD-BB88F0E84DA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D829FA-DF6C-405D-B626-DE0156241AF9}" type="pres">
      <dgm:prSet presAssocID="{5E5B487C-A4EA-478E-BCB6-18BEFD06F813}" presName="sibTrans" presStyleCnt="0"/>
      <dgm:spPr/>
    </dgm:pt>
    <dgm:pt modelId="{F9023113-DDC4-4B3E-8C67-A8B5A24D4C4B}" type="pres">
      <dgm:prSet presAssocID="{24BE623C-A2DE-4B4C-B34F-AAD98A55E15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1F733F-78A4-400F-A849-69F3FFC78E22}" type="pres">
      <dgm:prSet presAssocID="{1CDAB828-2BC9-4B21-A5F7-EA296320124A}" presName="sibTrans" presStyleCnt="0"/>
      <dgm:spPr/>
    </dgm:pt>
    <dgm:pt modelId="{D38C0C6E-4D39-4586-B5B9-CA394583B443}" type="pres">
      <dgm:prSet presAssocID="{42D6F6C8-C7D4-48E6-9118-9EE87D2AEAA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5D5BBA-9E60-455A-82B0-E68EFF1F4B92}" type="pres">
      <dgm:prSet presAssocID="{B3F72CAE-A816-4152-B7A9-69B4C020C4D3}" presName="sibTrans" presStyleCnt="0"/>
      <dgm:spPr/>
    </dgm:pt>
    <dgm:pt modelId="{A2279D4C-5978-4180-85BA-1ACB9E4AA08D}" type="pres">
      <dgm:prSet presAssocID="{BE7F0524-F61B-47AC-A5B9-73EEACF640C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C8B86AD-7099-44D5-9836-6FC0AE5F1A91}" type="presOf" srcId="{BE7F0524-F61B-47AC-A5B9-73EEACF640C8}" destId="{A2279D4C-5978-4180-85BA-1ACB9E4AA08D}" srcOrd="0" destOrd="0" presId="urn:microsoft.com/office/officeart/2005/8/layout/default"/>
    <dgm:cxn modelId="{FA335900-94A5-440C-B61B-7FFF4E3BFA9C}" srcId="{3C5BC952-D562-4EC1-801E-3F9B302EA600}" destId="{BE7F0524-F61B-47AC-A5B9-73EEACF640C8}" srcOrd="5" destOrd="0" parTransId="{BEF896A4-6A06-42E7-84E3-84B088CCDFB4}" sibTransId="{092B718E-1F0E-4525-BA1B-998E63530A83}"/>
    <dgm:cxn modelId="{9A5F9E24-6D61-402A-902F-41844E335CC9}" type="presOf" srcId="{24BE623C-A2DE-4B4C-B34F-AAD98A55E15A}" destId="{F9023113-DDC4-4B3E-8C67-A8B5A24D4C4B}" srcOrd="0" destOrd="0" presId="urn:microsoft.com/office/officeart/2005/8/layout/default"/>
    <dgm:cxn modelId="{9D083C9B-A533-4507-8768-5A7D54B58C5A}" srcId="{3C5BC952-D562-4EC1-801E-3F9B302EA600}" destId="{6CEB4491-47AC-492B-8BAD-897CA65B9E04}" srcOrd="1" destOrd="0" parTransId="{EC2C28A6-63C2-41CF-95B1-CF2C600D0407}" sibTransId="{DA66203F-33E1-4E55-A347-84BDB1983D95}"/>
    <dgm:cxn modelId="{1179C285-F1F1-4658-B332-3CA9F63744F3}" type="presOf" srcId="{6CEB4491-47AC-492B-8BAD-897CA65B9E04}" destId="{F35EA734-43E3-4795-A1C1-F0B84AA39182}" srcOrd="0" destOrd="0" presId="urn:microsoft.com/office/officeart/2005/8/layout/default"/>
    <dgm:cxn modelId="{8B45CAC6-FC2D-4893-BD1E-0C8FF9613FA2}" srcId="{3C5BC952-D562-4EC1-801E-3F9B302EA600}" destId="{372D985B-1F63-46C9-B855-730677902FAD}" srcOrd="0" destOrd="0" parTransId="{FDE0FFBE-647F-4FD8-87FC-73836C4CE46A}" sibTransId="{2909F1DF-EEE6-4A63-BC0D-3AD19AFFA991}"/>
    <dgm:cxn modelId="{8DEBEDBD-3B68-4545-B277-62258556FBCD}" srcId="{3C5BC952-D562-4EC1-801E-3F9B302EA600}" destId="{42D6F6C8-C7D4-48E6-9118-9EE87D2AEAA7}" srcOrd="4" destOrd="0" parTransId="{819289F9-8349-4095-AE90-20D815EC9037}" sibTransId="{B3F72CAE-A816-4152-B7A9-69B4C020C4D3}"/>
    <dgm:cxn modelId="{0F12EB5E-BC1A-46AE-9B85-C3904B043927}" srcId="{3C5BC952-D562-4EC1-801E-3F9B302EA600}" destId="{24BE623C-A2DE-4B4C-B34F-AAD98A55E15A}" srcOrd="3" destOrd="0" parTransId="{F7AFD34D-EB40-4280-863F-1F4F463F869C}" sibTransId="{1CDAB828-2BC9-4B21-A5F7-EA296320124A}"/>
    <dgm:cxn modelId="{5D8ED58B-33AA-42E0-B740-4F53F1667EB4}" type="presOf" srcId="{200C79FF-B5B1-49AA-9DAD-BB88F0E84DA0}" destId="{F25108DB-DF3A-4CE7-8F0B-0641A002D9FD}" srcOrd="0" destOrd="0" presId="urn:microsoft.com/office/officeart/2005/8/layout/default"/>
    <dgm:cxn modelId="{07A9C36E-F25C-4C0A-8D41-7A83812E944E}" srcId="{3C5BC952-D562-4EC1-801E-3F9B302EA600}" destId="{200C79FF-B5B1-49AA-9DAD-BB88F0E84DA0}" srcOrd="2" destOrd="0" parTransId="{B4548A96-16FC-4DF5-A2C2-5C37F1785C45}" sibTransId="{5E5B487C-A4EA-478E-BCB6-18BEFD06F813}"/>
    <dgm:cxn modelId="{86045A0B-A8DD-41DF-AAF9-786572D57CC3}" type="presOf" srcId="{42D6F6C8-C7D4-48E6-9118-9EE87D2AEAA7}" destId="{D38C0C6E-4D39-4586-B5B9-CA394583B443}" srcOrd="0" destOrd="0" presId="urn:microsoft.com/office/officeart/2005/8/layout/default"/>
    <dgm:cxn modelId="{EC962D49-E1AE-4925-B70E-4C0EA24762DA}" type="presOf" srcId="{372D985B-1F63-46C9-B855-730677902FAD}" destId="{F67FFCB4-AF40-4B00-B857-A77E798ECCB6}" srcOrd="0" destOrd="0" presId="urn:microsoft.com/office/officeart/2005/8/layout/default"/>
    <dgm:cxn modelId="{7A71F634-6D06-43A0-8BA9-C5624F735BE4}" type="presOf" srcId="{3C5BC952-D562-4EC1-801E-3F9B302EA600}" destId="{79ADA3A6-B420-49BC-A7BF-36CC633C4B6A}" srcOrd="0" destOrd="0" presId="urn:microsoft.com/office/officeart/2005/8/layout/default"/>
    <dgm:cxn modelId="{1E2FDBDB-8512-4EEC-9072-3EA3B8F9BF93}" type="presParOf" srcId="{79ADA3A6-B420-49BC-A7BF-36CC633C4B6A}" destId="{F67FFCB4-AF40-4B00-B857-A77E798ECCB6}" srcOrd="0" destOrd="0" presId="urn:microsoft.com/office/officeart/2005/8/layout/default"/>
    <dgm:cxn modelId="{669B5CB8-F8B8-4E1A-89EF-4123F52BE89C}" type="presParOf" srcId="{79ADA3A6-B420-49BC-A7BF-36CC633C4B6A}" destId="{67549EDE-D721-42B6-8214-3ED71238F79F}" srcOrd="1" destOrd="0" presId="urn:microsoft.com/office/officeart/2005/8/layout/default"/>
    <dgm:cxn modelId="{46C85F32-4A20-4160-B457-74446A897272}" type="presParOf" srcId="{79ADA3A6-B420-49BC-A7BF-36CC633C4B6A}" destId="{F35EA734-43E3-4795-A1C1-F0B84AA39182}" srcOrd="2" destOrd="0" presId="urn:microsoft.com/office/officeart/2005/8/layout/default"/>
    <dgm:cxn modelId="{EBB56342-C14C-4514-BD91-E65C1CA225FC}" type="presParOf" srcId="{79ADA3A6-B420-49BC-A7BF-36CC633C4B6A}" destId="{F247DEF7-C646-42B5-8AB0-7F7B2BCD5741}" srcOrd="3" destOrd="0" presId="urn:microsoft.com/office/officeart/2005/8/layout/default"/>
    <dgm:cxn modelId="{4CC4D4FD-456C-4807-8D04-68E0E9998CDB}" type="presParOf" srcId="{79ADA3A6-B420-49BC-A7BF-36CC633C4B6A}" destId="{F25108DB-DF3A-4CE7-8F0B-0641A002D9FD}" srcOrd="4" destOrd="0" presId="urn:microsoft.com/office/officeart/2005/8/layout/default"/>
    <dgm:cxn modelId="{F4A6F590-E4BE-48D8-88E6-C1E792E42497}" type="presParOf" srcId="{79ADA3A6-B420-49BC-A7BF-36CC633C4B6A}" destId="{5FD829FA-DF6C-405D-B626-DE0156241AF9}" srcOrd="5" destOrd="0" presId="urn:microsoft.com/office/officeart/2005/8/layout/default"/>
    <dgm:cxn modelId="{BF1BE2A5-F131-43BE-B355-D63A58B10693}" type="presParOf" srcId="{79ADA3A6-B420-49BC-A7BF-36CC633C4B6A}" destId="{F9023113-DDC4-4B3E-8C67-A8B5A24D4C4B}" srcOrd="6" destOrd="0" presId="urn:microsoft.com/office/officeart/2005/8/layout/default"/>
    <dgm:cxn modelId="{B1E3E567-69BE-42F8-A6AF-F000024F27EB}" type="presParOf" srcId="{79ADA3A6-B420-49BC-A7BF-36CC633C4B6A}" destId="{421F733F-78A4-400F-A849-69F3FFC78E22}" srcOrd="7" destOrd="0" presId="urn:microsoft.com/office/officeart/2005/8/layout/default"/>
    <dgm:cxn modelId="{9A4D2293-0F4E-48BD-9A30-BC5576C0B7BB}" type="presParOf" srcId="{79ADA3A6-B420-49BC-A7BF-36CC633C4B6A}" destId="{D38C0C6E-4D39-4586-B5B9-CA394583B443}" srcOrd="8" destOrd="0" presId="urn:microsoft.com/office/officeart/2005/8/layout/default"/>
    <dgm:cxn modelId="{FE983973-673E-4755-920F-124E1DDC3D66}" type="presParOf" srcId="{79ADA3A6-B420-49BC-A7BF-36CC633C4B6A}" destId="{2F5D5BBA-9E60-455A-82B0-E68EFF1F4B92}" srcOrd="9" destOrd="0" presId="urn:microsoft.com/office/officeart/2005/8/layout/default"/>
    <dgm:cxn modelId="{9CE3DF9B-D03A-4C7E-8052-FBDEC6DB3CE3}" type="presParOf" srcId="{79ADA3A6-B420-49BC-A7BF-36CC633C4B6A}" destId="{A2279D4C-5978-4180-85BA-1ACB9E4AA08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C526C38-C90C-4B90-A256-3D532D04D8B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AE070F8-C3EC-429C-819E-657CCC65D9E3}">
      <dgm:prSet phldrT="[Texto]"/>
      <dgm:spPr>
        <a:solidFill>
          <a:schemeClr val="accent6"/>
        </a:solidFill>
      </dgm:spPr>
      <dgm:t>
        <a:bodyPr/>
        <a:lstStyle/>
        <a:p>
          <a:r>
            <a:rPr lang="pt-BR" dirty="0" smtClean="0"/>
            <a:t>Business</a:t>
          </a:r>
          <a:endParaRPr lang="pt-BR" dirty="0"/>
        </a:p>
      </dgm:t>
    </dgm:pt>
    <dgm:pt modelId="{F93ADC44-DFAB-4449-992C-B2737D678C10}" type="parTrans" cxnId="{E1502B19-76EA-4D1D-9153-1E6F744BCD8E}">
      <dgm:prSet/>
      <dgm:spPr/>
      <dgm:t>
        <a:bodyPr/>
        <a:lstStyle/>
        <a:p>
          <a:endParaRPr lang="pt-BR"/>
        </a:p>
      </dgm:t>
    </dgm:pt>
    <dgm:pt modelId="{648D6911-C797-4C61-AE78-4960C4287375}" type="sibTrans" cxnId="{E1502B19-76EA-4D1D-9153-1E6F744BCD8E}">
      <dgm:prSet/>
      <dgm:spPr/>
      <dgm:t>
        <a:bodyPr/>
        <a:lstStyle/>
        <a:p>
          <a:endParaRPr lang="pt-BR"/>
        </a:p>
      </dgm:t>
    </dgm:pt>
    <dgm:pt modelId="{B66DF48B-D5AD-4AEB-8505-7226937121A8}">
      <dgm:prSet phldrT="[Texto]"/>
      <dgm:spPr>
        <a:solidFill>
          <a:schemeClr val="accent6"/>
        </a:solidFill>
      </dgm:spPr>
      <dgm:t>
        <a:bodyPr/>
        <a:lstStyle/>
        <a:p>
          <a:r>
            <a:rPr lang="pt-BR" dirty="0" smtClean="0"/>
            <a:t>ferramentas de marketing digital</a:t>
          </a:r>
          <a:endParaRPr lang="pt-BR" dirty="0"/>
        </a:p>
      </dgm:t>
    </dgm:pt>
    <dgm:pt modelId="{62AD9FCA-F7CE-46C2-84A9-7570F370EFBD}" type="parTrans" cxnId="{03CF3A81-2F64-454D-8673-FAD83F6912B4}">
      <dgm:prSet/>
      <dgm:spPr/>
      <dgm:t>
        <a:bodyPr/>
        <a:lstStyle/>
        <a:p>
          <a:endParaRPr lang="pt-BR"/>
        </a:p>
      </dgm:t>
    </dgm:pt>
    <dgm:pt modelId="{91490F29-160D-477C-91E9-F87D91694165}" type="sibTrans" cxnId="{03CF3A81-2F64-454D-8673-FAD83F6912B4}">
      <dgm:prSet/>
      <dgm:spPr/>
      <dgm:t>
        <a:bodyPr/>
        <a:lstStyle/>
        <a:p>
          <a:endParaRPr lang="pt-BR"/>
        </a:p>
      </dgm:t>
    </dgm:pt>
    <dgm:pt modelId="{56A9EA08-A8E8-476E-83CB-CAA517417BF9}">
      <dgm:prSet phldrT="[Texto]"/>
      <dgm:spPr>
        <a:solidFill>
          <a:schemeClr val="accent6"/>
        </a:solidFill>
      </dgm:spPr>
      <dgm:t>
        <a:bodyPr/>
        <a:lstStyle/>
        <a:p>
          <a:r>
            <a:rPr lang="pt-BR" dirty="0" smtClean="0"/>
            <a:t>visão de mercado</a:t>
          </a:r>
          <a:endParaRPr lang="pt-BR" dirty="0"/>
        </a:p>
      </dgm:t>
    </dgm:pt>
    <dgm:pt modelId="{51B7C79C-3016-44BE-B211-14FB7694D502}" type="parTrans" cxnId="{80A805E7-A011-494D-96C0-3E840812F108}">
      <dgm:prSet/>
      <dgm:spPr/>
      <dgm:t>
        <a:bodyPr/>
        <a:lstStyle/>
        <a:p>
          <a:endParaRPr lang="pt-BR"/>
        </a:p>
      </dgm:t>
    </dgm:pt>
    <dgm:pt modelId="{691B744E-A4C5-45F9-9AC1-81A309078846}" type="sibTrans" cxnId="{80A805E7-A011-494D-96C0-3E840812F108}">
      <dgm:prSet/>
      <dgm:spPr/>
      <dgm:t>
        <a:bodyPr/>
        <a:lstStyle/>
        <a:p>
          <a:endParaRPr lang="pt-BR"/>
        </a:p>
      </dgm:t>
    </dgm:pt>
    <dgm:pt modelId="{A287308D-8B1D-46A5-B3E4-880174AEDDAE}">
      <dgm:prSet phldrT="[Texto]"/>
      <dgm:spPr/>
      <dgm:t>
        <a:bodyPr/>
        <a:lstStyle/>
        <a:p>
          <a:r>
            <a:rPr lang="pt-BR" dirty="0" smtClean="0"/>
            <a:t>Designer</a:t>
          </a:r>
          <a:endParaRPr lang="pt-BR" dirty="0"/>
        </a:p>
      </dgm:t>
    </dgm:pt>
    <dgm:pt modelId="{559B1FF9-70D7-427C-AF02-B6A349384F2A}" type="parTrans" cxnId="{8A9471D7-215C-471D-B0E8-72222059C930}">
      <dgm:prSet/>
      <dgm:spPr/>
      <dgm:t>
        <a:bodyPr/>
        <a:lstStyle/>
        <a:p>
          <a:endParaRPr lang="pt-BR"/>
        </a:p>
      </dgm:t>
    </dgm:pt>
    <dgm:pt modelId="{74C0D01E-2C25-431A-B2AA-8722F9A5BD58}" type="sibTrans" cxnId="{8A9471D7-215C-471D-B0E8-72222059C930}">
      <dgm:prSet/>
      <dgm:spPr/>
      <dgm:t>
        <a:bodyPr/>
        <a:lstStyle/>
        <a:p>
          <a:endParaRPr lang="pt-BR"/>
        </a:p>
      </dgm:t>
    </dgm:pt>
    <dgm:pt modelId="{0C1B8B58-37B9-4A58-9868-52BE7D9DAB28}">
      <dgm:prSet phldrT="[Texto]"/>
      <dgm:spPr/>
      <dgm:t>
        <a:bodyPr/>
        <a:lstStyle/>
        <a:p>
          <a:r>
            <a:rPr lang="pt-BR" dirty="0" smtClean="0"/>
            <a:t>criatividade, atualidade, visão global, ferramentas de design</a:t>
          </a:r>
          <a:endParaRPr lang="pt-BR" dirty="0"/>
        </a:p>
      </dgm:t>
    </dgm:pt>
    <dgm:pt modelId="{F5080704-D17E-4E06-8335-7D4DB3EDB700}" type="parTrans" cxnId="{BAD8FF86-EF3F-4138-B5AC-B24D103C5FE1}">
      <dgm:prSet/>
      <dgm:spPr/>
      <dgm:t>
        <a:bodyPr/>
        <a:lstStyle/>
        <a:p>
          <a:endParaRPr lang="pt-BR"/>
        </a:p>
      </dgm:t>
    </dgm:pt>
    <dgm:pt modelId="{A57B1250-94D9-4438-BFDE-4B0E146B8DEB}" type="sibTrans" cxnId="{BAD8FF86-EF3F-4138-B5AC-B24D103C5FE1}">
      <dgm:prSet/>
      <dgm:spPr/>
      <dgm:t>
        <a:bodyPr/>
        <a:lstStyle/>
        <a:p>
          <a:endParaRPr lang="pt-BR"/>
        </a:p>
      </dgm:t>
    </dgm:pt>
    <dgm:pt modelId="{15724629-E7FC-4AB1-9C36-E9DD76FAB07E}">
      <dgm:prSet phldrT="[Texto]"/>
      <dgm:spPr/>
      <dgm:t>
        <a:bodyPr/>
        <a:lstStyle/>
        <a:p>
          <a:r>
            <a:rPr lang="pt-BR" dirty="0" smtClean="0"/>
            <a:t>usabilidade, navegabilidade, facilidade de uso</a:t>
          </a:r>
          <a:endParaRPr lang="pt-BR" dirty="0"/>
        </a:p>
      </dgm:t>
    </dgm:pt>
    <dgm:pt modelId="{AAB226DE-DDAE-41A6-B99A-AF497C3E8ADF}" type="parTrans" cxnId="{AC81303D-CF0A-4169-B8F7-BAE42B533F48}">
      <dgm:prSet/>
      <dgm:spPr/>
      <dgm:t>
        <a:bodyPr/>
        <a:lstStyle/>
        <a:p>
          <a:endParaRPr lang="pt-BR"/>
        </a:p>
      </dgm:t>
    </dgm:pt>
    <dgm:pt modelId="{3ECBCD0A-940D-4CB0-87F2-3A18CAD18104}" type="sibTrans" cxnId="{AC81303D-CF0A-4169-B8F7-BAE42B533F48}">
      <dgm:prSet/>
      <dgm:spPr/>
      <dgm:t>
        <a:bodyPr/>
        <a:lstStyle/>
        <a:p>
          <a:endParaRPr lang="pt-BR"/>
        </a:p>
      </dgm:t>
    </dgm:pt>
    <dgm:pt modelId="{19CE36BC-4486-4417-BA59-98198306BAF8}">
      <dgm:prSet phldrT="[Texto]"/>
      <dgm:spPr/>
      <dgm:t>
        <a:bodyPr/>
        <a:lstStyle/>
        <a:p>
          <a:r>
            <a:rPr lang="pt-BR" dirty="0" err="1" smtClean="0"/>
            <a:t>Developer</a:t>
          </a:r>
          <a:endParaRPr lang="pt-BR" dirty="0"/>
        </a:p>
      </dgm:t>
    </dgm:pt>
    <dgm:pt modelId="{5EC7E8A3-27FB-48C8-99BA-C53134E55B0C}" type="parTrans" cxnId="{0CCCB304-D2F5-4AE3-BF3F-2D1E81E4E055}">
      <dgm:prSet/>
      <dgm:spPr/>
      <dgm:t>
        <a:bodyPr/>
        <a:lstStyle/>
        <a:p>
          <a:endParaRPr lang="pt-BR"/>
        </a:p>
      </dgm:t>
    </dgm:pt>
    <dgm:pt modelId="{1C8CD2B7-5765-4D7F-90FA-69B539CA26F5}" type="sibTrans" cxnId="{0CCCB304-D2F5-4AE3-BF3F-2D1E81E4E055}">
      <dgm:prSet/>
      <dgm:spPr/>
      <dgm:t>
        <a:bodyPr/>
        <a:lstStyle/>
        <a:p>
          <a:endParaRPr lang="pt-BR"/>
        </a:p>
      </dgm:t>
    </dgm:pt>
    <dgm:pt modelId="{3E0A674A-8316-4E1B-8285-B7E15D4A511E}">
      <dgm:prSet phldrT="[Texto]"/>
      <dgm:spPr/>
      <dgm:t>
        <a:bodyPr/>
        <a:lstStyle/>
        <a:p>
          <a:r>
            <a:rPr lang="pt-BR" dirty="0" smtClean="0"/>
            <a:t>linguagens HTML, CSS, PHP, XML, Javascript</a:t>
          </a:r>
          <a:endParaRPr lang="pt-BR" dirty="0"/>
        </a:p>
      </dgm:t>
    </dgm:pt>
    <dgm:pt modelId="{852F7DE1-5743-4AD4-BC87-763B6983500D}" type="parTrans" cxnId="{B8121A0C-6487-40E1-A494-29D8A288BF59}">
      <dgm:prSet/>
      <dgm:spPr/>
      <dgm:t>
        <a:bodyPr/>
        <a:lstStyle/>
        <a:p>
          <a:endParaRPr lang="pt-BR"/>
        </a:p>
      </dgm:t>
    </dgm:pt>
    <dgm:pt modelId="{BBAC79DF-D488-4C06-B886-63E4BC773CDE}" type="sibTrans" cxnId="{B8121A0C-6487-40E1-A494-29D8A288BF59}">
      <dgm:prSet/>
      <dgm:spPr/>
      <dgm:t>
        <a:bodyPr/>
        <a:lstStyle/>
        <a:p>
          <a:endParaRPr lang="pt-BR"/>
        </a:p>
      </dgm:t>
    </dgm:pt>
    <dgm:pt modelId="{2526993F-9962-488E-9F13-44C465023A3A}">
      <dgm:prSet phldrT="[Texto]"/>
      <dgm:spPr/>
      <dgm:t>
        <a:bodyPr/>
        <a:lstStyle/>
        <a:p>
          <a:r>
            <a:rPr lang="pt-BR" dirty="0" smtClean="0"/>
            <a:t>usabilidade, navegabilidade, facilidade de uso</a:t>
          </a:r>
          <a:endParaRPr lang="pt-BR" dirty="0"/>
        </a:p>
      </dgm:t>
    </dgm:pt>
    <dgm:pt modelId="{17A6D7FD-6CF8-419F-8FFA-39E32FFC9582}" type="parTrans" cxnId="{821E468F-36C2-4A36-B393-5D6D30BDB0C1}">
      <dgm:prSet/>
      <dgm:spPr/>
      <dgm:t>
        <a:bodyPr/>
        <a:lstStyle/>
        <a:p>
          <a:endParaRPr lang="pt-BR"/>
        </a:p>
      </dgm:t>
    </dgm:pt>
    <dgm:pt modelId="{37736146-A8B8-4C75-97CC-D74CDD0627C3}" type="sibTrans" cxnId="{821E468F-36C2-4A36-B393-5D6D30BDB0C1}">
      <dgm:prSet/>
      <dgm:spPr/>
      <dgm:t>
        <a:bodyPr/>
        <a:lstStyle/>
        <a:p>
          <a:endParaRPr lang="pt-BR"/>
        </a:p>
      </dgm:t>
    </dgm:pt>
    <dgm:pt modelId="{4AB539A4-4618-43C0-A104-03EB662388A2}">
      <dgm:prSet phldrT="[Texto]"/>
      <dgm:spPr>
        <a:solidFill>
          <a:schemeClr val="accent6"/>
        </a:solidFill>
      </dgm:spPr>
      <dgm:t>
        <a:bodyPr/>
        <a:lstStyle/>
        <a:p>
          <a:r>
            <a:rPr lang="pt-BR" dirty="0" smtClean="0"/>
            <a:t>conceitos de gestão e administração</a:t>
          </a:r>
          <a:endParaRPr lang="pt-BR" dirty="0"/>
        </a:p>
      </dgm:t>
    </dgm:pt>
    <dgm:pt modelId="{3471DA77-30A5-40A1-8776-38AC2393A52B}" type="parTrans" cxnId="{533D450F-B5A1-400D-B4C1-53E44759FEA7}">
      <dgm:prSet/>
      <dgm:spPr/>
      <dgm:t>
        <a:bodyPr/>
        <a:lstStyle/>
        <a:p>
          <a:endParaRPr lang="pt-BR"/>
        </a:p>
      </dgm:t>
    </dgm:pt>
    <dgm:pt modelId="{6342DF09-8DD5-43F2-A32A-77EDBFCD107D}" type="sibTrans" cxnId="{533D450F-B5A1-400D-B4C1-53E44759FEA7}">
      <dgm:prSet/>
      <dgm:spPr/>
      <dgm:t>
        <a:bodyPr/>
        <a:lstStyle/>
        <a:p>
          <a:endParaRPr lang="pt-BR"/>
        </a:p>
      </dgm:t>
    </dgm:pt>
    <dgm:pt modelId="{0C2BA563-E337-4D9B-8641-9B2FE85FC9DA}">
      <dgm:prSet phldrT="[Texto]"/>
      <dgm:spPr/>
      <dgm:t>
        <a:bodyPr/>
        <a:lstStyle/>
        <a:p>
          <a:r>
            <a:rPr lang="pt-BR" dirty="0" smtClean="0"/>
            <a:t>MVC e Zend Framework são diferenciais</a:t>
          </a:r>
          <a:endParaRPr lang="pt-BR" dirty="0"/>
        </a:p>
      </dgm:t>
    </dgm:pt>
    <dgm:pt modelId="{8D4C4143-6992-4943-979D-0E0B7EE5B959}" type="parTrans" cxnId="{2C556D13-AA77-4D0A-B757-6D39B4586E90}">
      <dgm:prSet/>
      <dgm:spPr/>
      <dgm:t>
        <a:bodyPr/>
        <a:lstStyle/>
        <a:p>
          <a:endParaRPr lang="pt-BR"/>
        </a:p>
      </dgm:t>
    </dgm:pt>
    <dgm:pt modelId="{9784E9F0-D022-483A-8AFE-8161619DA1BB}" type="sibTrans" cxnId="{2C556D13-AA77-4D0A-B757-6D39B4586E90}">
      <dgm:prSet/>
      <dgm:spPr/>
      <dgm:t>
        <a:bodyPr/>
        <a:lstStyle/>
        <a:p>
          <a:endParaRPr lang="pt-BR"/>
        </a:p>
      </dgm:t>
    </dgm:pt>
    <dgm:pt modelId="{938C6DA2-6F0A-4068-A227-5FF76052A7C9}" type="pres">
      <dgm:prSet presAssocID="{DC526C38-C90C-4B90-A256-3D532D04D8B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000EC6-0108-435A-915B-9EF0B56FA5A3}" type="pres">
      <dgm:prSet presAssocID="{8AE070F8-C3EC-429C-819E-657CCC65D9E3}" presName="compNode" presStyleCnt="0"/>
      <dgm:spPr/>
    </dgm:pt>
    <dgm:pt modelId="{E2CE7B90-B6FE-4D02-9A68-BFF71B1C8ABF}" type="pres">
      <dgm:prSet presAssocID="{8AE070F8-C3EC-429C-819E-657CCC65D9E3}" presName="aNode" presStyleLbl="bgShp" presStyleIdx="0" presStyleCnt="3"/>
      <dgm:spPr/>
      <dgm:t>
        <a:bodyPr/>
        <a:lstStyle/>
        <a:p>
          <a:endParaRPr lang="pt-BR"/>
        </a:p>
      </dgm:t>
    </dgm:pt>
    <dgm:pt modelId="{7604C88A-B683-4137-8BC0-9EE88DFD9A57}" type="pres">
      <dgm:prSet presAssocID="{8AE070F8-C3EC-429C-819E-657CCC65D9E3}" presName="textNode" presStyleLbl="bgShp" presStyleIdx="0" presStyleCnt="3"/>
      <dgm:spPr/>
      <dgm:t>
        <a:bodyPr/>
        <a:lstStyle/>
        <a:p>
          <a:endParaRPr lang="pt-BR"/>
        </a:p>
      </dgm:t>
    </dgm:pt>
    <dgm:pt modelId="{B5EA32D8-876E-4AC3-B82F-12A58FBDFC52}" type="pres">
      <dgm:prSet presAssocID="{8AE070F8-C3EC-429C-819E-657CCC65D9E3}" presName="compChildNode" presStyleCnt="0"/>
      <dgm:spPr/>
    </dgm:pt>
    <dgm:pt modelId="{1C5A813D-7EF3-49B1-969E-0D3887AAEA93}" type="pres">
      <dgm:prSet presAssocID="{8AE070F8-C3EC-429C-819E-657CCC65D9E3}" presName="theInnerList" presStyleCnt="0"/>
      <dgm:spPr/>
    </dgm:pt>
    <dgm:pt modelId="{C503D42C-FC2B-4A1E-AB60-17D9E5413936}" type="pres">
      <dgm:prSet presAssocID="{B66DF48B-D5AD-4AEB-8505-7226937121A8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B1E0F0-8DBB-485F-BF67-495FE580F53D}" type="pres">
      <dgm:prSet presAssocID="{B66DF48B-D5AD-4AEB-8505-7226937121A8}" presName="aSpace2" presStyleCnt="0"/>
      <dgm:spPr/>
    </dgm:pt>
    <dgm:pt modelId="{4D98E070-A437-4677-A518-89F172B261CC}" type="pres">
      <dgm:prSet presAssocID="{56A9EA08-A8E8-476E-83CB-CAA517417BF9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940A74-E0B2-4B63-A42F-3C11675FC51A}" type="pres">
      <dgm:prSet presAssocID="{56A9EA08-A8E8-476E-83CB-CAA517417BF9}" presName="aSpace2" presStyleCnt="0"/>
      <dgm:spPr/>
    </dgm:pt>
    <dgm:pt modelId="{6E257F4C-76DA-4DB5-BBD4-D0D855DE18F7}" type="pres">
      <dgm:prSet presAssocID="{4AB539A4-4618-43C0-A104-03EB662388A2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5E0600-3DA9-4357-BAE3-E905FB3189E1}" type="pres">
      <dgm:prSet presAssocID="{8AE070F8-C3EC-429C-819E-657CCC65D9E3}" presName="aSpace" presStyleCnt="0"/>
      <dgm:spPr/>
    </dgm:pt>
    <dgm:pt modelId="{46AA1369-49A4-4284-81D1-83B92700B8DC}" type="pres">
      <dgm:prSet presAssocID="{A287308D-8B1D-46A5-B3E4-880174AEDDAE}" presName="compNode" presStyleCnt="0"/>
      <dgm:spPr/>
    </dgm:pt>
    <dgm:pt modelId="{8E6E393D-12B6-40B7-91C0-9CBFF3A6437A}" type="pres">
      <dgm:prSet presAssocID="{A287308D-8B1D-46A5-B3E4-880174AEDDAE}" presName="aNode" presStyleLbl="bgShp" presStyleIdx="1" presStyleCnt="3"/>
      <dgm:spPr/>
      <dgm:t>
        <a:bodyPr/>
        <a:lstStyle/>
        <a:p>
          <a:endParaRPr lang="pt-BR"/>
        </a:p>
      </dgm:t>
    </dgm:pt>
    <dgm:pt modelId="{749E8C83-F1A7-4897-BC12-5F1B576D33E1}" type="pres">
      <dgm:prSet presAssocID="{A287308D-8B1D-46A5-B3E4-880174AEDDAE}" presName="textNode" presStyleLbl="bgShp" presStyleIdx="1" presStyleCnt="3"/>
      <dgm:spPr/>
      <dgm:t>
        <a:bodyPr/>
        <a:lstStyle/>
        <a:p>
          <a:endParaRPr lang="pt-BR"/>
        </a:p>
      </dgm:t>
    </dgm:pt>
    <dgm:pt modelId="{B6C88157-DFE3-4776-B054-18D1E5595CD0}" type="pres">
      <dgm:prSet presAssocID="{A287308D-8B1D-46A5-B3E4-880174AEDDAE}" presName="compChildNode" presStyleCnt="0"/>
      <dgm:spPr/>
    </dgm:pt>
    <dgm:pt modelId="{5002ADA4-92E8-4380-AF6E-D3AD48CC8578}" type="pres">
      <dgm:prSet presAssocID="{A287308D-8B1D-46A5-B3E4-880174AEDDAE}" presName="theInnerList" presStyleCnt="0"/>
      <dgm:spPr/>
    </dgm:pt>
    <dgm:pt modelId="{55091D38-047D-472F-96F2-20A2E2364A73}" type="pres">
      <dgm:prSet presAssocID="{0C1B8B58-37B9-4A58-9868-52BE7D9DAB28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C8F88A-37D5-4897-A676-CE9978B783FB}" type="pres">
      <dgm:prSet presAssocID="{0C1B8B58-37B9-4A58-9868-52BE7D9DAB28}" presName="aSpace2" presStyleCnt="0"/>
      <dgm:spPr/>
    </dgm:pt>
    <dgm:pt modelId="{1C102F8F-5BB1-49A0-A7B5-F935F5AB4036}" type="pres">
      <dgm:prSet presAssocID="{15724629-E7FC-4AB1-9C36-E9DD76FAB07E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236CE4-6206-40F8-B0E6-C3436113F46A}" type="pres">
      <dgm:prSet presAssocID="{A287308D-8B1D-46A5-B3E4-880174AEDDAE}" presName="aSpace" presStyleCnt="0"/>
      <dgm:spPr/>
    </dgm:pt>
    <dgm:pt modelId="{A5887052-497B-4D5E-85F1-BE06255A4C89}" type="pres">
      <dgm:prSet presAssocID="{19CE36BC-4486-4417-BA59-98198306BAF8}" presName="compNode" presStyleCnt="0"/>
      <dgm:spPr/>
    </dgm:pt>
    <dgm:pt modelId="{DD08306B-B5D8-4D9E-B2ED-D6B302230235}" type="pres">
      <dgm:prSet presAssocID="{19CE36BC-4486-4417-BA59-98198306BAF8}" presName="aNode" presStyleLbl="bgShp" presStyleIdx="2" presStyleCnt="3"/>
      <dgm:spPr/>
      <dgm:t>
        <a:bodyPr/>
        <a:lstStyle/>
        <a:p>
          <a:endParaRPr lang="pt-BR"/>
        </a:p>
      </dgm:t>
    </dgm:pt>
    <dgm:pt modelId="{096D6DAB-5658-4D2B-9AD2-5F84234E8B59}" type="pres">
      <dgm:prSet presAssocID="{19CE36BC-4486-4417-BA59-98198306BAF8}" presName="textNode" presStyleLbl="bgShp" presStyleIdx="2" presStyleCnt="3"/>
      <dgm:spPr/>
      <dgm:t>
        <a:bodyPr/>
        <a:lstStyle/>
        <a:p>
          <a:endParaRPr lang="pt-BR"/>
        </a:p>
      </dgm:t>
    </dgm:pt>
    <dgm:pt modelId="{2FF529CF-0A96-4D37-B4F4-B3D15C500331}" type="pres">
      <dgm:prSet presAssocID="{19CE36BC-4486-4417-BA59-98198306BAF8}" presName="compChildNode" presStyleCnt="0"/>
      <dgm:spPr/>
    </dgm:pt>
    <dgm:pt modelId="{2A4CE649-3990-4814-BF8B-C039EF0D459C}" type="pres">
      <dgm:prSet presAssocID="{19CE36BC-4486-4417-BA59-98198306BAF8}" presName="theInnerList" presStyleCnt="0"/>
      <dgm:spPr/>
    </dgm:pt>
    <dgm:pt modelId="{D49FE47C-BCC9-4449-A4A0-C59D3415331F}" type="pres">
      <dgm:prSet presAssocID="{3E0A674A-8316-4E1B-8285-B7E15D4A511E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FA9D9A-B3FB-4C72-B372-33CDB30E7DEA}" type="pres">
      <dgm:prSet presAssocID="{3E0A674A-8316-4E1B-8285-B7E15D4A511E}" presName="aSpace2" presStyleCnt="0"/>
      <dgm:spPr/>
    </dgm:pt>
    <dgm:pt modelId="{71C9A08C-C624-4955-9D52-E489A47F0932}" type="pres">
      <dgm:prSet presAssocID="{0C2BA563-E337-4D9B-8641-9B2FE85FC9DA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662C0D-3AF5-4CEA-9FB9-75C055ACEEC2}" type="pres">
      <dgm:prSet presAssocID="{0C2BA563-E337-4D9B-8641-9B2FE85FC9DA}" presName="aSpace2" presStyleCnt="0"/>
      <dgm:spPr/>
    </dgm:pt>
    <dgm:pt modelId="{EA183A66-FAA1-4402-AFDB-60D778C39327}" type="pres">
      <dgm:prSet presAssocID="{2526993F-9962-488E-9F13-44C465023A3A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3CF3A81-2F64-454D-8673-FAD83F6912B4}" srcId="{8AE070F8-C3EC-429C-819E-657CCC65D9E3}" destId="{B66DF48B-D5AD-4AEB-8505-7226937121A8}" srcOrd="0" destOrd="0" parTransId="{62AD9FCA-F7CE-46C2-84A9-7570F370EFBD}" sibTransId="{91490F29-160D-477C-91E9-F87D91694165}"/>
    <dgm:cxn modelId="{1D6E0978-FFBE-4A04-913D-10E8E207495D}" type="presOf" srcId="{56A9EA08-A8E8-476E-83CB-CAA517417BF9}" destId="{4D98E070-A437-4677-A518-89F172B261CC}" srcOrd="0" destOrd="0" presId="urn:microsoft.com/office/officeart/2005/8/layout/lProcess2"/>
    <dgm:cxn modelId="{54E3CA6B-15FB-44D3-8D80-13A173BC388D}" type="presOf" srcId="{19CE36BC-4486-4417-BA59-98198306BAF8}" destId="{DD08306B-B5D8-4D9E-B2ED-D6B302230235}" srcOrd="0" destOrd="0" presId="urn:microsoft.com/office/officeart/2005/8/layout/lProcess2"/>
    <dgm:cxn modelId="{87DD6221-E8B8-4D54-865C-E51E7A8CAAC8}" type="presOf" srcId="{A287308D-8B1D-46A5-B3E4-880174AEDDAE}" destId="{8E6E393D-12B6-40B7-91C0-9CBFF3A6437A}" srcOrd="0" destOrd="0" presId="urn:microsoft.com/office/officeart/2005/8/layout/lProcess2"/>
    <dgm:cxn modelId="{B8121A0C-6487-40E1-A494-29D8A288BF59}" srcId="{19CE36BC-4486-4417-BA59-98198306BAF8}" destId="{3E0A674A-8316-4E1B-8285-B7E15D4A511E}" srcOrd="0" destOrd="0" parTransId="{852F7DE1-5743-4AD4-BC87-763B6983500D}" sibTransId="{BBAC79DF-D488-4C06-B886-63E4BC773CDE}"/>
    <dgm:cxn modelId="{8A9471D7-215C-471D-B0E8-72222059C930}" srcId="{DC526C38-C90C-4B90-A256-3D532D04D8B7}" destId="{A287308D-8B1D-46A5-B3E4-880174AEDDAE}" srcOrd="1" destOrd="0" parTransId="{559B1FF9-70D7-427C-AF02-B6A349384F2A}" sibTransId="{74C0D01E-2C25-431A-B2AA-8722F9A5BD58}"/>
    <dgm:cxn modelId="{86F38BC3-65F3-4E4E-9397-CE0AEEE7E56E}" type="presOf" srcId="{0C2BA563-E337-4D9B-8641-9B2FE85FC9DA}" destId="{71C9A08C-C624-4955-9D52-E489A47F0932}" srcOrd="0" destOrd="0" presId="urn:microsoft.com/office/officeart/2005/8/layout/lProcess2"/>
    <dgm:cxn modelId="{8BDD13BF-74CC-4550-943C-898C4AFED0A3}" type="presOf" srcId="{DC526C38-C90C-4B90-A256-3D532D04D8B7}" destId="{938C6DA2-6F0A-4068-A227-5FF76052A7C9}" srcOrd="0" destOrd="0" presId="urn:microsoft.com/office/officeart/2005/8/layout/lProcess2"/>
    <dgm:cxn modelId="{533D450F-B5A1-400D-B4C1-53E44759FEA7}" srcId="{8AE070F8-C3EC-429C-819E-657CCC65D9E3}" destId="{4AB539A4-4618-43C0-A104-03EB662388A2}" srcOrd="2" destOrd="0" parTransId="{3471DA77-30A5-40A1-8776-38AC2393A52B}" sibTransId="{6342DF09-8DD5-43F2-A32A-77EDBFCD107D}"/>
    <dgm:cxn modelId="{B050ABA0-4ECF-4F89-91C8-09F990F2820D}" type="presOf" srcId="{8AE070F8-C3EC-429C-819E-657CCC65D9E3}" destId="{7604C88A-B683-4137-8BC0-9EE88DFD9A57}" srcOrd="1" destOrd="0" presId="urn:microsoft.com/office/officeart/2005/8/layout/lProcess2"/>
    <dgm:cxn modelId="{BAD8FF86-EF3F-4138-B5AC-B24D103C5FE1}" srcId="{A287308D-8B1D-46A5-B3E4-880174AEDDAE}" destId="{0C1B8B58-37B9-4A58-9868-52BE7D9DAB28}" srcOrd="0" destOrd="0" parTransId="{F5080704-D17E-4E06-8335-7D4DB3EDB700}" sibTransId="{A57B1250-94D9-4438-BFDE-4B0E146B8DEB}"/>
    <dgm:cxn modelId="{80A805E7-A011-494D-96C0-3E840812F108}" srcId="{8AE070F8-C3EC-429C-819E-657CCC65D9E3}" destId="{56A9EA08-A8E8-476E-83CB-CAA517417BF9}" srcOrd="1" destOrd="0" parTransId="{51B7C79C-3016-44BE-B211-14FB7694D502}" sibTransId="{691B744E-A4C5-45F9-9AC1-81A309078846}"/>
    <dgm:cxn modelId="{65AB2359-BAB2-4059-8B37-DBBA75EF9E8C}" type="presOf" srcId="{A287308D-8B1D-46A5-B3E4-880174AEDDAE}" destId="{749E8C83-F1A7-4897-BC12-5F1B576D33E1}" srcOrd="1" destOrd="0" presId="urn:microsoft.com/office/officeart/2005/8/layout/lProcess2"/>
    <dgm:cxn modelId="{A25D3A8A-47EF-454D-B4C0-9D092D896E42}" type="presOf" srcId="{4AB539A4-4618-43C0-A104-03EB662388A2}" destId="{6E257F4C-76DA-4DB5-BBD4-D0D855DE18F7}" srcOrd="0" destOrd="0" presId="urn:microsoft.com/office/officeart/2005/8/layout/lProcess2"/>
    <dgm:cxn modelId="{B2C4E736-F50E-431B-9DC8-C94D81BEA0AA}" type="presOf" srcId="{19CE36BC-4486-4417-BA59-98198306BAF8}" destId="{096D6DAB-5658-4D2B-9AD2-5F84234E8B59}" srcOrd="1" destOrd="0" presId="urn:microsoft.com/office/officeart/2005/8/layout/lProcess2"/>
    <dgm:cxn modelId="{9370CC38-0C38-46BD-B3B1-1000F85EEF3F}" type="presOf" srcId="{8AE070F8-C3EC-429C-819E-657CCC65D9E3}" destId="{E2CE7B90-B6FE-4D02-9A68-BFF71B1C8ABF}" srcOrd="0" destOrd="0" presId="urn:microsoft.com/office/officeart/2005/8/layout/lProcess2"/>
    <dgm:cxn modelId="{2C556D13-AA77-4D0A-B757-6D39B4586E90}" srcId="{19CE36BC-4486-4417-BA59-98198306BAF8}" destId="{0C2BA563-E337-4D9B-8641-9B2FE85FC9DA}" srcOrd="1" destOrd="0" parTransId="{8D4C4143-6992-4943-979D-0E0B7EE5B959}" sibTransId="{9784E9F0-D022-483A-8AFE-8161619DA1BB}"/>
    <dgm:cxn modelId="{821E468F-36C2-4A36-B393-5D6D30BDB0C1}" srcId="{19CE36BC-4486-4417-BA59-98198306BAF8}" destId="{2526993F-9962-488E-9F13-44C465023A3A}" srcOrd="2" destOrd="0" parTransId="{17A6D7FD-6CF8-419F-8FFA-39E32FFC9582}" sibTransId="{37736146-A8B8-4C75-97CC-D74CDD0627C3}"/>
    <dgm:cxn modelId="{C5104DC0-2627-4BA2-BE8E-3D02EF22744A}" type="presOf" srcId="{0C1B8B58-37B9-4A58-9868-52BE7D9DAB28}" destId="{55091D38-047D-472F-96F2-20A2E2364A73}" srcOrd="0" destOrd="0" presId="urn:microsoft.com/office/officeart/2005/8/layout/lProcess2"/>
    <dgm:cxn modelId="{4230A4D3-7E26-4E4E-9804-C9D68DA246C9}" type="presOf" srcId="{2526993F-9962-488E-9F13-44C465023A3A}" destId="{EA183A66-FAA1-4402-AFDB-60D778C39327}" srcOrd="0" destOrd="0" presId="urn:microsoft.com/office/officeart/2005/8/layout/lProcess2"/>
    <dgm:cxn modelId="{25802045-4170-4617-B9C4-C98AAFE878B5}" type="presOf" srcId="{15724629-E7FC-4AB1-9C36-E9DD76FAB07E}" destId="{1C102F8F-5BB1-49A0-A7B5-F935F5AB4036}" srcOrd="0" destOrd="0" presId="urn:microsoft.com/office/officeart/2005/8/layout/lProcess2"/>
    <dgm:cxn modelId="{D10D23E3-B60B-4F44-9041-4E3F94023E7E}" type="presOf" srcId="{B66DF48B-D5AD-4AEB-8505-7226937121A8}" destId="{C503D42C-FC2B-4A1E-AB60-17D9E5413936}" srcOrd="0" destOrd="0" presId="urn:microsoft.com/office/officeart/2005/8/layout/lProcess2"/>
    <dgm:cxn modelId="{E1502B19-76EA-4D1D-9153-1E6F744BCD8E}" srcId="{DC526C38-C90C-4B90-A256-3D532D04D8B7}" destId="{8AE070F8-C3EC-429C-819E-657CCC65D9E3}" srcOrd="0" destOrd="0" parTransId="{F93ADC44-DFAB-4449-992C-B2737D678C10}" sibTransId="{648D6911-C797-4C61-AE78-4960C4287375}"/>
    <dgm:cxn modelId="{064C1DFA-7D34-4703-9B4D-E2C47D0756A6}" type="presOf" srcId="{3E0A674A-8316-4E1B-8285-B7E15D4A511E}" destId="{D49FE47C-BCC9-4449-A4A0-C59D3415331F}" srcOrd="0" destOrd="0" presId="urn:microsoft.com/office/officeart/2005/8/layout/lProcess2"/>
    <dgm:cxn modelId="{0CCCB304-D2F5-4AE3-BF3F-2D1E81E4E055}" srcId="{DC526C38-C90C-4B90-A256-3D532D04D8B7}" destId="{19CE36BC-4486-4417-BA59-98198306BAF8}" srcOrd="2" destOrd="0" parTransId="{5EC7E8A3-27FB-48C8-99BA-C53134E55B0C}" sibTransId="{1C8CD2B7-5765-4D7F-90FA-69B539CA26F5}"/>
    <dgm:cxn modelId="{AC81303D-CF0A-4169-B8F7-BAE42B533F48}" srcId="{A287308D-8B1D-46A5-B3E4-880174AEDDAE}" destId="{15724629-E7FC-4AB1-9C36-E9DD76FAB07E}" srcOrd="1" destOrd="0" parTransId="{AAB226DE-DDAE-41A6-B99A-AF497C3E8ADF}" sibTransId="{3ECBCD0A-940D-4CB0-87F2-3A18CAD18104}"/>
    <dgm:cxn modelId="{EE51DC8F-5274-40B2-A8A6-F7B1410C63DE}" type="presParOf" srcId="{938C6DA2-6F0A-4068-A227-5FF76052A7C9}" destId="{98000EC6-0108-435A-915B-9EF0B56FA5A3}" srcOrd="0" destOrd="0" presId="urn:microsoft.com/office/officeart/2005/8/layout/lProcess2"/>
    <dgm:cxn modelId="{351848B5-392C-4574-8EC5-CC13BA5D1B8B}" type="presParOf" srcId="{98000EC6-0108-435A-915B-9EF0B56FA5A3}" destId="{E2CE7B90-B6FE-4D02-9A68-BFF71B1C8ABF}" srcOrd="0" destOrd="0" presId="urn:microsoft.com/office/officeart/2005/8/layout/lProcess2"/>
    <dgm:cxn modelId="{36470A0E-EBB0-4203-A2E6-ADE7BE41FD26}" type="presParOf" srcId="{98000EC6-0108-435A-915B-9EF0B56FA5A3}" destId="{7604C88A-B683-4137-8BC0-9EE88DFD9A57}" srcOrd="1" destOrd="0" presId="urn:microsoft.com/office/officeart/2005/8/layout/lProcess2"/>
    <dgm:cxn modelId="{A15B1EC0-F408-4F11-85D6-CB37432599E1}" type="presParOf" srcId="{98000EC6-0108-435A-915B-9EF0B56FA5A3}" destId="{B5EA32D8-876E-4AC3-B82F-12A58FBDFC52}" srcOrd="2" destOrd="0" presId="urn:microsoft.com/office/officeart/2005/8/layout/lProcess2"/>
    <dgm:cxn modelId="{63C075B1-5FB6-4A66-AC6C-28ED26C9E7E0}" type="presParOf" srcId="{B5EA32D8-876E-4AC3-B82F-12A58FBDFC52}" destId="{1C5A813D-7EF3-49B1-969E-0D3887AAEA93}" srcOrd="0" destOrd="0" presId="urn:microsoft.com/office/officeart/2005/8/layout/lProcess2"/>
    <dgm:cxn modelId="{83FB436E-F77B-4D1C-B9BA-4BCE52923F2B}" type="presParOf" srcId="{1C5A813D-7EF3-49B1-969E-0D3887AAEA93}" destId="{C503D42C-FC2B-4A1E-AB60-17D9E5413936}" srcOrd="0" destOrd="0" presId="urn:microsoft.com/office/officeart/2005/8/layout/lProcess2"/>
    <dgm:cxn modelId="{B256C09B-D5E9-496F-B46F-BF32BB3575E0}" type="presParOf" srcId="{1C5A813D-7EF3-49B1-969E-0D3887AAEA93}" destId="{EFB1E0F0-8DBB-485F-BF67-495FE580F53D}" srcOrd="1" destOrd="0" presId="urn:microsoft.com/office/officeart/2005/8/layout/lProcess2"/>
    <dgm:cxn modelId="{E140BF22-3CDA-4012-B88A-DFD73C08D6EB}" type="presParOf" srcId="{1C5A813D-7EF3-49B1-969E-0D3887AAEA93}" destId="{4D98E070-A437-4677-A518-89F172B261CC}" srcOrd="2" destOrd="0" presId="urn:microsoft.com/office/officeart/2005/8/layout/lProcess2"/>
    <dgm:cxn modelId="{45F4DAF8-2618-4855-AB92-89D0C4A63DA3}" type="presParOf" srcId="{1C5A813D-7EF3-49B1-969E-0D3887AAEA93}" destId="{9F940A74-E0B2-4B63-A42F-3C11675FC51A}" srcOrd="3" destOrd="0" presId="urn:microsoft.com/office/officeart/2005/8/layout/lProcess2"/>
    <dgm:cxn modelId="{FA9A0180-4678-4ECC-B3D5-144EEAF914B2}" type="presParOf" srcId="{1C5A813D-7EF3-49B1-969E-0D3887AAEA93}" destId="{6E257F4C-76DA-4DB5-BBD4-D0D855DE18F7}" srcOrd="4" destOrd="0" presId="urn:microsoft.com/office/officeart/2005/8/layout/lProcess2"/>
    <dgm:cxn modelId="{450CFC90-D70E-4D3F-A2CE-F547CA3E83B6}" type="presParOf" srcId="{938C6DA2-6F0A-4068-A227-5FF76052A7C9}" destId="{545E0600-3DA9-4357-BAE3-E905FB3189E1}" srcOrd="1" destOrd="0" presId="urn:microsoft.com/office/officeart/2005/8/layout/lProcess2"/>
    <dgm:cxn modelId="{6D5993FD-2604-408F-8FB7-FD695DC35E55}" type="presParOf" srcId="{938C6DA2-6F0A-4068-A227-5FF76052A7C9}" destId="{46AA1369-49A4-4284-81D1-83B92700B8DC}" srcOrd="2" destOrd="0" presId="urn:microsoft.com/office/officeart/2005/8/layout/lProcess2"/>
    <dgm:cxn modelId="{97D9A7B5-345A-4D04-9F6D-D2309CFBD5F8}" type="presParOf" srcId="{46AA1369-49A4-4284-81D1-83B92700B8DC}" destId="{8E6E393D-12B6-40B7-91C0-9CBFF3A6437A}" srcOrd="0" destOrd="0" presId="urn:microsoft.com/office/officeart/2005/8/layout/lProcess2"/>
    <dgm:cxn modelId="{B1DCE24C-3FB3-474D-A15D-4ACD08BCF35C}" type="presParOf" srcId="{46AA1369-49A4-4284-81D1-83B92700B8DC}" destId="{749E8C83-F1A7-4897-BC12-5F1B576D33E1}" srcOrd="1" destOrd="0" presId="urn:microsoft.com/office/officeart/2005/8/layout/lProcess2"/>
    <dgm:cxn modelId="{7647DA62-E57C-4EB6-8A15-CCE6C56CAA3E}" type="presParOf" srcId="{46AA1369-49A4-4284-81D1-83B92700B8DC}" destId="{B6C88157-DFE3-4776-B054-18D1E5595CD0}" srcOrd="2" destOrd="0" presId="urn:microsoft.com/office/officeart/2005/8/layout/lProcess2"/>
    <dgm:cxn modelId="{F8B3671F-9DBE-42DB-A30F-94FBE753166A}" type="presParOf" srcId="{B6C88157-DFE3-4776-B054-18D1E5595CD0}" destId="{5002ADA4-92E8-4380-AF6E-D3AD48CC8578}" srcOrd="0" destOrd="0" presId="urn:microsoft.com/office/officeart/2005/8/layout/lProcess2"/>
    <dgm:cxn modelId="{E009483D-0862-4BD3-8491-E7C825F9F0AD}" type="presParOf" srcId="{5002ADA4-92E8-4380-AF6E-D3AD48CC8578}" destId="{55091D38-047D-472F-96F2-20A2E2364A73}" srcOrd="0" destOrd="0" presId="urn:microsoft.com/office/officeart/2005/8/layout/lProcess2"/>
    <dgm:cxn modelId="{6433447D-55A0-4700-BC5B-9F2ABEAAD2DE}" type="presParOf" srcId="{5002ADA4-92E8-4380-AF6E-D3AD48CC8578}" destId="{BEC8F88A-37D5-4897-A676-CE9978B783FB}" srcOrd="1" destOrd="0" presId="urn:microsoft.com/office/officeart/2005/8/layout/lProcess2"/>
    <dgm:cxn modelId="{F818AA17-CD5C-46D7-9C9F-A748AACBE340}" type="presParOf" srcId="{5002ADA4-92E8-4380-AF6E-D3AD48CC8578}" destId="{1C102F8F-5BB1-49A0-A7B5-F935F5AB4036}" srcOrd="2" destOrd="0" presId="urn:microsoft.com/office/officeart/2005/8/layout/lProcess2"/>
    <dgm:cxn modelId="{7354CA9C-059F-4713-851E-1E23D03718AE}" type="presParOf" srcId="{938C6DA2-6F0A-4068-A227-5FF76052A7C9}" destId="{16236CE4-6206-40F8-B0E6-C3436113F46A}" srcOrd="3" destOrd="0" presId="urn:microsoft.com/office/officeart/2005/8/layout/lProcess2"/>
    <dgm:cxn modelId="{63C54559-19AD-49F4-B8F2-5EA364362780}" type="presParOf" srcId="{938C6DA2-6F0A-4068-A227-5FF76052A7C9}" destId="{A5887052-497B-4D5E-85F1-BE06255A4C89}" srcOrd="4" destOrd="0" presId="urn:microsoft.com/office/officeart/2005/8/layout/lProcess2"/>
    <dgm:cxn modelId="{A0FD29CC-7710-4F5F-9DF7-15E127956107}" type="presParOf" srcId="{A5887052-497B-4D5E-85F1-BE06255A4C89}" destId="{DD08306B-B5D8-4D9E-B2ED-D6B302230235}" srcOrd="0" destOrd="0" presId="urn:microsoft.com/office/officeart/2005/8/layout/lProcess2"/>
    <dgm:cxn modelId="{0739237D-360D-448D-A483-4A04213A8F42}" type="presParOf" srcId="{A5887052-497B-4D5E-85F1-BE06255A4C89}" destId="{096D6DAB-5658-4D2B-9AD2-5F84234E8B59}" srcOrd="1" destOrd="0" presId="urn:microsoft.com/office/officeart/2005/8/layout/lProcess2"/>
    <dgm:cxn modelId="{34848506-5035-4A2F-B127-05556F55CDC6}" type="presParOf" srcId="{A5887052-497B-4D5E-85F1-BE06255A4C89}" destId="{2FF529CF-0A96-4D37-B4F4-B3D15C500331}" srcOrd="2" destOrd="0" presId="urn:microsoft.com/office/officeart/2005/8/layout/lProcess2"/>
    <dgm:cxn modelId="{D6F57AD5-407D-49AA-806D-C4D13FE60B31}" type="presParOf" srcId="{2FF529CF-0A96-4D37-B4F4-B3D15C500331}" destId="{2A4CE649-3990-4814-BF8B-C039EF0D459C}" srcOrd="0" destOrd="0" presId="urn:microsoft.com/office/officeart/2005/8/layout/lProcess2"/>
    <dgm:cxn modelId="{08A8E3C1-0F8E-465F-A670-38DFE4443DB7}" type="presParOf" srcId="{2A4CE649-3990-4814-BF8B-C039EF0D459C}" destId="{D49FE47C-BCC9-4449-A4A0-C59D3415331F}" srcOrd="0" destOrd="0" presId="urn:microsoft.com/office/officeart/2005/8/layout/lProcess2"/>
    <dgm:cxn modelId="{BF8CC3BE-E8C0-490A-B516-7C0F614D0CAB}" type="presParOf" srcId="{2A4CE649-3990-4814-BF8B-C039EF0D459C}" destId="{9CFA9D9A-B3FB-4C72-B372-33CDB30E7DEA}" srcOrd="1" destOrd="0" presId="urn:microsoft.com/office/officeart/2005/8/layout/lProcess2"/>
    <dgm:cxn modelId="{8F4F8A10-EC3A-4114-A012-21141888D30C}" type="presParOf" srcId="{2A4CE649-3990-4814-BF8B-C039EF0D459C}" destId="{71C9A08C-C624-4955-9D52-E489A47F0932}" srcOrd="2" destOrd="0" presId="urn:microsoft.com/office/officeart/2005/8/layout/lProcess2"/>
    <dgm:cxn modelId="{51FF499D-6BB1-417E-9790-3E9BF1E99252}" type="presParOf" srcId="{2A4CE649-3990-4814-BF8B-C039EF0D459C}" destId="{0A662C0D-3AF5-4CEA-9FB9-75C055ACEEC2}" srcOrd="3" destOrd="0" presId="urn:microsoft.com/office/officeart/2005/8/layout/lProcess2"/>
    <dgm:cxn modelId="{9E18928B-84A2-4DEB-91E5-6E2ED0E9B321}" type="presParOf" srcId="{2A4CE649-3990-4814-BF8B-C039EF0D459C}" destId="{EA183A66-FAA1-4402-AFDB-60D778C3932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1EF48AE-8A98-4221-A7AE-8A8013000B7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20D892F-EC67-4593-951E-A5B82EE6C7BD}">
      <dgm:prSet phldrT="[Texto]"/>
      <dgm:spPr/>
      <dgm:t>
        <a:bodyPr/>
        <a:lstStyle/>
        <a:p>
          <a:r>
            <a:rPr lang="pt-BR" dirty="0" smtClean="0"/>
            <a:t>Designer</a:t>
          </a:r>
          <a:endParaRPr lang="pt-BR" dirty="0"/>
        </a:p>
      </dgm:t>
    </dgm:pt>
    <dgm:pt modelId="{CC16D766-D423-4CF0-9F80-BFFA04B1CD83}" type="parTrans" cxnId="{5C07C284-D549-46DB-9906-5770BB67BF31}">
      <dgm:prSet/>
      <dgm:spPr/>
      <dgm:t>
        <a:bodyPr/>
        <a:lstStyle/>
        <a:p>
          <a:endParaRPr lang="pt-BR"/>
        </a:p>
      </dgm:t>
    </dgm:pt>
    <dgm:pt modelId="{F34D57B5-5701-42FC-98A9-DC82BDAF9666}" type="sibTrans" cxnId="{5C07C284-D549-46DB-9906-5770BB67BF31}">
      <dgm:prSet/>
      <dgm:spPr/>
      <dgm:t>
        <a:bodyPr/>
        <a:lstStyle/>
        <a:p>
          <a:endParaRPr lang="pt-BR"/>
        </a:p>
      </dgm:t>
    </dgm:pt>
    <dgm:pt modelId="{941DCBB0-97A9-407D-BEEE-22F0E1F3C158}">
      <dgm:prSet phldrT="[Texto]"/>
      <dgm:spPr/>
      <dgm:t>
        <a:bodyPr/>
        <a:lstStyle/>
        <a:p>
          <a:r>
            <a:rPr lang="pt-BR" u="sng" dirty="0" smtClean="0"/>
            <a:t>Designer em lojas </a:t>
          </a:r>
          <a:r>
            <a:rPr lang="pt-BR" u="sng" dirty="0" err="1" smtClean="0"/>
            <a:t>Magento</a:t>
          </a:r>
          <a:endParaRPr lang="pt-BR" u="sng" dirty="0"/>
        </a:p>
      </dgm:t>
    </dgm:pt>
    <dgm:pt modelId="{B0E59FFF-CA4A-4A66-8B4B-048126761666}" type="parTrans" cxnId="{775E47E1-53C7-4E92-A3BD-FD960BFC3649}">
      <dgm:prSet/>
      <dgm:spPr/>
      <dgm:t>
        <a:bodyPr/>
        <a:lstStyle/>
        <a:p>
          <a:endParaRPr lang="pt-BR"/>
        </a:p>
      </dgm:t>
    </dgm:pt>
    <dgm:pt modelId="{CA07DA1B-AD5E-459A-B9AA-1C168E4A1DD8}" type="sibTrans" cxnId="{775E47E1-53C7-4E92-A3BD-FD960BFC3649}">
      <dgm:prSet/>
      <dgm:spPr/>
      <dgm:t>
        <a:bodyPr/>
        <a:lstStyle/>
        <a:p>
          <a:endParaRPr lang="pt-BR"/>
        </a:p>
      </dgm:t>
    </dgm:pt>
    <dgm:pt modelId="{302283FE-70BD-4778-8EFF-917AD0E4A4DE}">
      <dgm:prSet phldrT="[Texto]"/>
      <dgm:spPr/>
      <dgm:t>
        <a:bodyPr/>
        <a:lstStyle/>
        <a:p>
          <a:r>
            <a:rPr lang="pt-BR" dirty="0" err="1" smtClean="0"/>
            <a:t>Developer</a:t>
          </a:r>
          <a:endParaRPr lang="pt-BR" dirty="0"/>
        </a:p>
      </dgm:t>
    </dgm:pt>
    <dgm:pt modelId="{DFA64F48-70E6-4E4C-8B95-BDC243FF3FB3}" type="parTrans" cxnId="{7FA8BF65-4740-4E40-8789-0767896AE85D}">
      <dgm:prSet/>
      <dgm:spPr/>
      <dgm:t>
        <a:bodyPr/>
        <a:lstStyle/>
        <a:p>
          <a:endParaRPr lang="pt-BR"/>
        </a:p>
      </dgm:t>
    </dgm:pt>
    <dgm:pt modelId="{E0AB2231-4643-4BA3-A843-61302082BD4E}" type="sibTrans" cxnId="{7FA8BF65-4740-4E40-8789-0767896AE85D}">
      <dgm:prSet/>
      <dgm:spPr/>
      <dgm:t>
        <a:bodyPr/>
        <a:lstStyle/>
        <a:p>
          <a:endParaRPr lang="pt-BR"/>
        </a:p>
      </dgm:t>
    </dgm:pt>
    <dgm:pt modelId="{62A37E1E-70EF-45F2-83E4-9303440D0208}">
      <dgm:prSet phldrT="[Texto]"/>
      <dgm:spPr/>
      <dgm:t>
        <a:bodyPr/>
        <a:lstStyle/>
        <a:p>
          <a:r>
            <a:rPr lang="pt-BR" u="sng" dirty="0" smtClean="0"/>
            <a:t>Desenvolvedor  de lojas </a:t>
          </a:r>
          <a:r>
            <a:rPr lang="pt-BR" u="sng" dirty="0" err="1" smtClean="0"/>
            <a:t>Magento</a:t>
          </a:r>
          <a:endParaRPr lang="pt-BR" u="sng" dirty="0"/>
        </a:p>
      </dgm:t>
    </dgm:pt>
    <dgm:pt modelId="{E79AD6DB-2F5D-42A5-B195-2836CE8262E7}" type="parTrans" cxnId="{FF87FBB7-91EC-4E15-8A07-A07C9AE0E9FF}">
      <dgm:prSet/>
      <dgm:spPr/>
      <dgm:t>
        <a:bodyPr/>
        <a:lstStyle/>
        <a:p>
          <a:endParaRPr lang="pt-BR"/>
        </a:p>
      </dgm:t>
    </dgm:pt>
    <dgm:pt modelId="{9645CB35-FE9D-4B03-AA53-76763CC3027F}" type="sibTrans" cxnId="{FF87FBB7-91EC-4E15-8A07-A07C9AE0E9FF}">
      <dgm:prSet/>
      <dgm:spPr/>
      <dgm:t>
        <a:bodyPr/>
        <a:lstStyle/>
        <a:p>
          <a:endParaRPr lang="pt-BR"/>
        </a:p>
      </dgm:t>
    </dgm:pt>
    <dgm:pt modelId="{5366081A-DC95-4133-AA18-B3D129060B31}">
      <dgm:prSet phldrT="[Texto]"/>
      <dgm:spPr>
        <a:solidFill>
          <a:schemeClr val="accent6"/>
        </a:solidFill>
      </dgm:spPr>
      <dgm:t>
        <a:bodyPr/>
        <a:lstStyle/>
        <a:p>
          <a:r>
            <a:rPr lang="pt-BR" dirty="0" smtClean="0"/>
            <a:t>Business</a:t>
          </a:r>
          <a:endParaRPr lang="pt-BR" dirty="0"/>
        </a:p>
      </dgm:t>
    </dgm:pt>
    <dgm:pt modelId="{B49E5418-4DE4-409A-9FAD-972C900222F5}" type="parTrans" cxnId="{F40A5D3C-6BF5-4238-845C-8F389AC95970}">
      <dgm:prSet/>
      <dgm:spPr/>
      <dgm:t>
        <a:bodyPr/>
        <a:lstStyle/>
        <a:p>
          <a:endParaRPr lang="pt-BR"/>
        </a:p>
      </dgm:t>
    </dgm:pt>
    <dgm:pt modelId="{3B790E65-D050-4E93-95F5-3005D6B56219}" type="sibTrans" cxnId="{F40A5D3C-6BF5-4238-845C-8F389AC95970}">
      <dgm:prSet/>
      <dgm:spPr/>
      <dgm:t>
        <a:bodyPr/>
        <a:lstStyle/>
        <a:p>
          <a:endParaRPr lang="pt-BR"/>
        </a:p>
      </dgm:t>
    </dgm:pt>
    <dgm:pt modelId="{5FEAA614-0B97-4395-9815-2E0293078A45}">
      <dgm:prSet phldrT="[Texto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pt-BR" dirty="0" smtClean="0"/>
            <a:t>Administrador de Lojas </a:t>
          </a:r>
          <a:r>
            <a:rPr lang="pt-BR" dirty="0" err="1" smtClean="0"/>
            <a:t>Magento</a:t>
          </a:r>
          <a:endParaRPr lang="pt-BR" dirty="0"/>
        </a:p>
      </dgm:t>
    </dgm:pt>
    <dgm:pt modelId="{0E3011FB-C849-402C-9B0D-AA989B26E411}" type="parTrans" cxnId="{C8971D9E-CB94-45D0-8767-80ABAC631B4D}">
      <dgm:prSet/>
      <dgm:spPr/>
      <dgm:t>
        <a:bodyPr/>
        <a:lstStyle/>
        <a:p>
          <a:endParaRPr lang="pt-BR"/>
        </a:p>
      </dgm:t>
    </dgm:pt>
    <dgm:pt modelId="{19CB0063-B8D1-4613-9530-F28908C78DED}" type="sibTrans" cxnId="{C8971D9E-CB94-45D0-8767-80ABAC631B4D}">
      <dgm:prSet/>
      <dgm:spPr/>
      <dgm:t>
        <a:bodyPr/>
        <a:lstStyle/>
        <a:p>
          <a:endParaRPr lang="pt-BR"/>
        </a:p>
      </dgm:t>
    </dgm:pt>
    <dgm:pt modelId="{F348BDC3-C458-4A50-BCF6-8B7FB05DD540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pt-BR" dirty="0" smtClean="0"/>
            <a:t>Chefe de Projeto</a:t>
          </a:r>
        </a:p>
      </dgm:t>
    </dgm:pt>
    <dgm:pt modelId="{6A69A2AB-93EE-4252-8D77-EEE4CA884385}" type="parTrans" cxnId="{2BB6BF0B-BE14-4428-9E4C-217477427DA5}">
      <dgm:prSet/>
      <dgm:spPr/>
      <dgm:t>
        <a:bodyPr/>
        <a:lstStyle/>
        <a:p>
          <a:endParaRPr lang="pt-BR"/>
        </a:p>
      </dgm:t>
    </dgm:pt>
    <dgm:pt modelId="{E919ECE9-872C-4C8B-9710-F0BC8590062B}" type="sibTrans" cxnId="{2BB6BF0B-BE14-4428-9E4C-217477427DA5}">
      <dgm:prSet/>
      <dgm:spPr/>
      <dgm:t>
        <a:bodyPr/>
        <a:lstStyle/>
        <a:p>
          <a:endParaRPr lang="pt-BR"/>
        </a:p>
      </dgm:t>
    </dgm:pt>
    <dgm:pt modelId="{CBC54037-EACE-42EB-AE96-F098E1C49064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pt-BR" dirty="0" smtClean="0"/>
            <a:t>Engenheiro Comercial</a:t>
          </a:r>
        </a:p>
      </dgm:t>
    </dgm:pt>
    <dgm:pt modelId="{CB053BDF-300E-4C01-A987-DD198D9B2602}" type="parTrans" cxnId="{64E10588-F2F1-4718-A19C-BB76F6E6EA93}">
      <dgm:prSet/>
      <dgm:spPr/>
      <dgm:t>
        <a:bodyPr/>
        <a:lstStyle/>
        <a:p>
          <a:endParaRPr lang="pt-BR"/>
        </a:p>
      </dgm:t>
    </dgm:pt>
    <dgm:pt modelId="{021D983C-740D-4520-ADC9-6988ECB3953A}" type="sibTrans" cxnId="{64E10588-F2F1-4718-A19C-BB76F6E6EA93}">
      <dgm:prSet/>
      <dgm:spPr/>
      <dgm:t>
        <a:bodyPr/>
        <a:lstStyle/>
        <a:p>
          <a:endParaRPr lang="pt-BR"/>
        </a:p>
      </dgm:t>
    </dgm:pt>
    <dgm:pt modelId="{358C7C8A-07D8-48D8-8035-976B175BE29E}">
      <dgm:prSet/>
      <dgm:spPr/>
      <dgm:t>
        <a:bodyPr/>
        <a:lstStyle/>
        <a:p>
          <a:r>
            <a:rPr lang="pt-BR" dirty="0" smtClean="0"/>
            <a:t>Analista / Desenvolvedor em Segurança</a:t>
          </a:r>
        </a:p>
      </dgm:t>
    </dgm:pt>
    <dgm:pt modelId="{DB52E03C-43C9-450B-90C2-F2603E071E56}" type="parTrans" cxnId="{B785234F-ACB4-4DAE-B580-E792DE40FB0A}">
      <dgm:prSet/>
      <dgm:spPr/>
      <dgm:t>
        <a:bodyPr/>
        <a:lstStyle/>
        <a:p>
          <a:endParaRPr lang="pt-BR"/>
        </a:p>
      </dgm:t>
    </dgm:pt>
    <dgm:pt modelId="{42082F21-977B-4DEE-827F-08D2056B7093}" type="sibTrans" cxnId="{B785234F-ACB4-4DAE-B580-E792DE40FB0A}">
      <dgm:prSet/>
      <dgm:spPr/>
      <dgm:t>
        <a:bodyPr/>
        <a:lstStyle/>
        <a:p>
          <a:endParaRPr lang="pt-BR"/>
        </a:p>
      </dgm:t>
    </dgm:pt>
    <dgm:pt modelId="{9ACEF47A-949E-459F-8886-E904247989D9}" type="pres">
      <dgm:prSet presAssocID="{11EF48AE-8A98-4221-A7AE-8A8013000B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C154FC4-0732-4CD1-9E5B-6159D6B64945}" type="pres">
      <dgm:prSet presAssocID="{220D892F-EC67-4593-951E-A5B82EE6C7BD}" presName="linNode" presStyleCnt="0"/>
      <dgm:spPr/>
    </dgm:pt>
    <dgm:pt modelId="{E8078F51-17DB-417F-8761-244AC3D0DAAA}" type="pres">
      <dgm:prSet presAssocID="{220D892F-EC67-4593-951E-A5B82EE6C7B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CB3B5B-CA02-4F31-9070-456B8C88ADAD}" type="pres">
      <dgm:prSet presAssocID="{220D892F-EC67-4593-951E-A5B82EE6C7B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90F3DB-6590-46B0-B1CE-BA5F4E7B57E6}" type="pres">
      <dgm:prSet presAssocID="{F34D57B5-5701-42FC-98A9-DC82BDAF9666}" presName="sp" presStyleCnt="0"/>
      <dgm:spPr/>
    </dgm:pt>
    <dgm:pt modelId="{4C88241D-5689-46BE-86A5-69B9080EF1B9}" type="pres">
      <dgm:prSet presAssocID="{302283FE-70BD-4778-8EFF-917AD0E4A4DE}" presName="linNode" presStyleCnt="0"/>
      <dgm:spPr/>
    </dgm:pt>
    <dgm:pt modelId="{CB505A00-2F60-438D-911D-2390C5B37A51}" type="pres">
      <dgm:prSet presAssocID="{302283FE-70BD-4778-8EFF-917AD0E4A4D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5429A-1404-4476-9264-08B9A18A4C94}" type="pres">
      <dgm:prSet presAssocID="{302283FE-70BD-4778-8EFF-917AD0E4A4D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710535-9037-44E4-8F9A-69A36FB1B73A}" type="pres">
      <dgm:prSet presAssocID="{E0AB2231-4643-4BA3-A843-61302082BD4E}" presName="sp" presStyleCnt="0"/>
      <dgm:spPr/>
    </dgm:pt>
    <dgm:pt modelId="{7AD63969-21DC-4D4C-BC6D-4140A4A3B817}" type="pres">
      <dgm:prSet presAssocID="{5366081A-DC95-4133-AA18-B3D129060B31}" presName="linNode" presStyleCnt="0"/>
      <dgm:spPr/>
    </dgm:pt>
    <dgm:pt modelId="{ED704684-7673-491C-9670-D01FDB688AE6}" type="pres">
      <dgm:prSet presAssocID="{5366081A-DC95-4133-AA18-B3D129060B3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D55B4D-8E0F-4984-AD0C-2121765F68CD}" type="pres">
      <dgm:prSet presAssocID="{5366081A-DC95-4133-AA18-B3D129060B3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19A792B-A804-409E-8593-DF2752D51686}" type="presOf" srcId="{941DCBB0-97A9-407D-BEEE-22F0E1F3C158}" destId="{CCCB3B5B-CA02-4F31-9070-456B8C88ADAD}" srcOrd="0" destOrd="0" presId="urn:microsoft.com/office/officeart/2005/8/layout/vList5"/>
    <dgm:cxn modelId="{F3642374-3064-43E4-B671-9E19983425C5}" type="presOf" srcId="{11EF48AE-8A98-4221-A7AE-8A8013000B73}" destId="{9ACEF47A-949E-459F-8886-E904247989D9}" srcOrd="0" destOrd="0" presId="urn:microsoft.com/office/officeart/2005/8/layout/vList5"/>
    <dgm:cxn modelId="{410F525C-5252-4B94-9D6C-C851D750AA49}" type="presOf" srcId="{CBC54037-EACE-42EB-AE96-F098E1C49064}" destId="{5BD55B4D-8E0F-4984-AD0C-2121765F68CD}" srcOrd="0" destOrd="2" presId="urn:microsoft.com/office/officeart/2005/8/layout/vList5"/>
    <dgm:cxn modelId="{C8971D9E-CB94-45D0-8767-80ABAC631B4D}" srcId="{5366081A-DC95-4133-AA18-B3D129060B31}" destId="{5FEAA614-0B97-4395-9815-2E0293078A45}" srcOrd="0" destOrd="0" parTransId="{0E3011FB-C849-402C-9B0D-AA989B26E411}" sibTransId="{19CB0063-B8D1-4613-9530-F28908C78DED}"/>
    <dgm:cxn modelId="{B785234F-ACB4-4DAE-B580-E792DE40FB0A}" srcId="{302283FE-70BD-4778-8EFF-917AD0E4A4DE}" destId="{358C7C8A-07D8-48D8-8035-976B175BE29E}" srcOrd="1" destOrd="0" parTransId="{DB52E03C-43C9-450B-90C2-F2603E071E56}" sibTransId="{42082F21-977B-4DEE-827F-08D2056B7093}"/>
    <dgm:cxn modelId="{64E10588-F2F1-4718-A19C-BB76F6E6EA93}" srcId="{5366081A-DC95-4133-AA18-B3D129060B31}" destId="{CBC54037-EACE-42EB-AE96-F098E1C49064}" srcOrd="2" destOrd="0" parTransId="{CB053BDF-300E-4C01-A987-DD198D9B2602}" sibTransId="{021D983C-740D-4520-ADC9-6988ECB3953A}"/>
    <dgm:cxn modelId="{7FA8BF65-4740-4E40-8789-0767896AE85D}" srcId="{11EF48AE-8A98-4221-A7AE-8A8013000B73}" destId="{302283FE-70BD-4778-8EFF-917AD0E4A4DE}" srcOrd="1" destOrd="0" parTransId="{DFA64F48-70E6-4E4C-8B95-BDC243FF3FB3}" sibTransId="{E0AB2231-4643-4BA3-A843-61302082BD4E}"/>
    <dgm:cxn modelId="{B2A977EB-73AD-4B49-B2E5-203911CD5D2D}" type="presOf" srcId="{220D892F-EC67-4593-951E-A5B82EE6C7BD}" destId="{E8078F51-17DB-417F-8761-244AC3D0DAAA}" srcOrd="0" destOrd="0" presId="urn:microsoft.com/office/officeart/2005/8/layout/vList5"/>
    <dgm:cxn modelId="{DC6E8D4F-1F3B-41C2-B96F-A6418AC9CEF6}" type="presOf" srcId="{358C7C8A-07D8-48D8-8035-976B175BE29E}" destId="{9FA5429A-1404-4476-9264-08B9A18A4C94}" srcOrd="0" destOrd="1" presId="urn:microsoft.com/office/officeart/2005/8/layout/vList5"/>
    <dgm:cxn modelId="{FF87FBB7-91EC-4E15-8A07-A07C9AE0E9FF}" srcId="{302283FE-70BD-4778-8EFF-917AD0E4A4DE}" destId="{62A37E1E-70EF-45F2-83E4-9303440D0208}" srcOrd="0" destOrd="0" parTransId="{E79AD6DB-2F5D-42A5-B195-2836CE8262E7}" sibTransId="{9645CB35-FE9D-4B03-AA53-76763CC3027F}"/>
    <dgm:cxn modelId="{775E47E1-53C7-4E92-A3BD-FD960BFC3649}" srcId="{220D892F-EC67-4593-951E-A5B82EE6C7BD}" destId="{941DCBB0-97A9-407D-BEEE-22F0E1F3C158}" srcOrd="0" destOrd="0" parTransId="{B0E59FFF-CA4A-4A66-8B4B-048126761666}" sibTransId="{CA07DA1B-AD5E-459A-B9AA-1C168E4A1DD8}"/>
    <dgm:cxn modelId="{5C07C284-D549-46DB-9906-5770BB67BF31}" srcId="{11EF48AE-8A98-4221-A7AE-8A8013000B73}" destId="{220D892F-EC67-4593-951E-A5B82EE6C7BD}" srcOrd="0" destOrd="0" parTransId="{CC16D766-D423-4CF0-9F80-BFFA04B1CD83}" sibTransId="{F34D57B5-5701-42FC-98A9-DC82BDAF9666}"/>
    <dgm:cxn modelId="{2BB6BF0B-BE14-4428-9E4C-217477427DA5}" srcId="{5366081A-DC95-4133-AA18-B3D129060B31}" destId="{F348BDC3-C458-4A50-BCF6-8B7FB05DD540}" srcOrd="1" destOrd="0" parTransId="{6A69A2AB-93EE-4252-8D77-EEE4CA884385}" sibTransId="{E919ECE9-872C-4C8B-9710-F0BC8590062B}"/>
    <dgm:cxn modelId="{3E4F4D24-CE1C-4518-95A0-E23EDF9F8C6E}" type="presOf" srcId="{F348BDC3-C458-4A50-BCF6-8B7FB05DD540}" destId="{5BD55B4D-8E0F-4984-AD0C-2121765F68CD}" srcOrd="0" destOrd="1" presId="urn:microsoft.com/office/officeart/2005/8/layout/vList5"/>
    <dgm:cxn modelId="{B7E01A68-25D7-4C07-B7DA-A3E632C6CDE3}" type="presOf" srcId="{302283FE-70BD-4778-8EFF-917AD0E4A4DE}" destId="{CB505A00-2F60-438D-911D-2390C5B37A51}" srcOrd="0" destOrd="0" presId="urn:microsoft.com/office/officeart/2005/8/layout/vList5"/>
    <dgm:cxn modelId="{960237F0-53C5-44DB-AF5F-D6EC8F770DEF}" type="presOf" srcId="{62A37E1E-70EF-45F2-83E4-9303440D0208}" destId="{9FA5429A-1404-4476-9264-08B9A18A4C94}" srcOrd="0" destOrd="0" presId="urn:microsoft.com/office/officeart/2005/8/layout/vList5"/>
    <dgm:cxn modelId="{F40A5D3C-6BF5-4238-845C-8F389AC95970}" srcId="{11EF48AE-8A98-4221-A7AE-8A8013000B73}" destId="{5366081A-DC95-4133-AA18-B3D129060B31}" srcOrd="2" destOrd="0" parTransId="{B49E5418-4DE4-409A-9FAD-972C900222F5}" sibTransId="{3B790E65-D050-4E93-95F5-3005D6B56219}"/>
    <dgm:cxn modelId="{8626505F-7D2F-4B4F-B69E-9D44CA36AD2F}" type="presOf" srcId="{5FEAA614-0B97-4395-9815-2E0293078A45}" destId="{5BD55B4D-8E0F-4984-AD0C-2121765F68CD}" srcOrd="0" destOrd="0" presId="urn:microsoft.com/office/officeart/2005/8/layout/vList5"/>
    <dgm:cxn modelId="{A7736944-4898-447D-9726-FEE339FB4FF5}" type="presOf" srcId="{5366081A-DC95-4133-AA18-B3D129060B31}" destId="{ED704684-7673-491C-9670-D01FDB688AE6}" srcOrd="0" destOrd="0" presId="urn:microsoft.com/office/officeart/2005/8/layout/vList5"/>
    <dgm:cxn modelId="{AD8ECE03-3CE7-4B87-B771-6FA386242CD5}" type="presParOf" srcId="{9ACEF47A-949E-459F-8886-E904247989D9}" destId="{7C154FC4-0732-4CD1-9E5B-6159D6B64945}" srcOrd="0" destOrd="0" presId="urn:microsoft.com/office/officeart/2005/8/layout/vList5"/>
    <dgm:cxn modelId="{1DD79FC2-0D21-4AD8-8FD6-1F42CD05ED9B}" type="presParOf" srcId="{7C154FC4-0732-4CD1-9E5B-6159D6B64945}" destId="{E8078F51-17DB-417F-8761-244AC3D0DAAA}" srcOrd="0" destOrd="0" presId="urn:microsoft.com/office/officeart/2005/8/layout/vList5"/>
    <dgm:cxn modelId="{154CF5EE-349A-46E8-91B1-9D43A90BD058}" type="presParOf" srcId="{7C154FC4-0732-4CD1-9E5B-6159D6B64945}" destId="{CCCB3B5B-CA02-4F31-9070-456B8C88ADAD}" srcOrd="1" destOrd="0" presId="urn:microsoft.com/office/officeart/2005/8/layout/vList5"/>
    <dgm:cxn modelId="{2B57E894-ABCD-4B51-8178-7D687F28290B}" type="presParOf" srcId="{9ACEF47A-949E-459F-8886-E904247989D9}" destId="{6D90F3DB-6590-46B0-B1CE-BA5F4E7B57E6}" srcOrd="1" destOrd="0" presId="urn:microsoft.com/office/officeart/2005/8/layout/vList5"/>
    <dgm:cxn modelId="{0A55B9B9-27BA-4A43-A513-B4A940D68F98}" type="presParOf" srcId="{9ACEF47A-949E-459F-8886-E904247989D9}" destId="{4C88241D-5689-46BE-86A5-69B9080EF1B9}" srcOrd="2" destOrd="0" presId="urn:microsoft.com/office/officeart/2005/8/layout/vList5"/>
    <dgm:cxn modelId="{0468FC16-AB8C-49AC-920C-3B015D0B4F33}" type="presParOf" srcId="{4C88241D-5689-46BE-86A5-69B9080EF1B9}" destId="{CB505A00-2F60-438D-911D-2390C5B37A51}" srcOrd="0" destOrd="0" presId="urn:microsoft.com/office/officeart/2005/8/layout/vList5"/>
    <dgm:cxn modelId="{9EBBA2E2-EC48-4059-9F05-48C9FBA3D7C6}" type="presParOf" srcId="{4C88241D-5689-46BE-86A5-69B9080EF1B9}" destId="{9FA5429A-1404-4476-9264-08B9A18A4C94}" srcOrd="1" destOrd="0" presId="urn:microsoft.com/office/officeart/2005/8/layout/vList5"/>
    <dgm:cxn modelId="{04088929-3C72-4EE9-B823-E4AA0C2AA6A0}" type="presParOf" srcId="{9ACEF47A-949E-459F-8886-E904247989D9}" destId="{24710535-9037-44E4-8F9A-69A36FB1B73A}" srcOrd="3" destOrd="0" presId="urn:microsoft.com/office/officeart/2005/8/layout/vList5"/>
    <dgm:cxn modelId="{D22CADD8-829B-43C5-B618-3CFC826AA237}" type="presParOf" srcId="{9ACEF47A-949E-459F-8886-E904247989D9}" destId="{7AD63969-21DC-4D4C-BC6D-4140A4A3B817}" srcOrd="4" destOrd="0" presId="urn:microsoft.com/office/officeart/2005/8/layout/vList5"/>
    <dgm:cxn modelId="{21AB7CD4-ECEC-4FBC-AB10-8CB12BCBB811}" type="presParOf" srcId="{7AD63969-21DC-4D4C-BC6D-4140A4A3B817}" destId="{ED704684-7673-491C-9670-D01FDB688AE6}" srcOrd="0" destOrd="0" presId="urn:microsoft.com/office/officeart/2005/8/layout/vList5"/>
    <dgm:cxn modelId="{F8D2C3F8-3021-4444-BF17-0EA4A86068C3}" type="presParOf" srcId="{7AD63969-21DC-4D4C-BC6D-4140A4A3B817}" destId="{5BD55B4D-8E0F-4984-AD0C-2121765F68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804DE-0593-4D03-A9E7-278E436619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A7DC44-F8E7-498D-A531-AF6D93AD612E}">
      <dgm:prSet phldrT="[Texto]"/>
      <dgm:spPr/>
      <dgm:t>
        <a:bodyPr/>
        <a:lstStyle/>
        <a:p>
          <a:r>
            <a:rPr lang="pt-BR" b="1" dirty="0" smtClean="0"/>
            <a:t>Community</a:t>
          </a:r>
          <a:endParaRPr lang="pt-BR" b="1" dirty="0"/>
        </a:p>
      </dgm:t>
    </dgm:pt>
    <dgm:pt modelId="{923BAFD9-32D7-4C55-A64A-AC967085E456}" type="parTrans" cxnId="{6202047A-76BD-4413-A897-99A6D04A86EE}">
      <dgm:prSet/>
      <dgm:spPr/>
      <dgm:t>
        <a:bodyPr/>
        <a:lstStyle/>
        <a:p>
          <a:endParaRPr lang="pt-BR"/>
        </a:p>
      </dgm:t>
    </dgm:pt>
    <dgm:pt modelId="{0FAA72B0-3B78-4240-B1DE-152836EC6363}" type="sibTrans" cxnId="{6202047A-76BD-4413-A897-99A6D04A86EE}">
      <dgm:prSet/>
      <dgm:spPr/>
      <dgm:t>
        <a:bodyPr/>
        <a:lstStyle/>
        <a:p>
          <a:endParaRPr lang="pt-BR"/>
        </a:p>
      </dgm:t>
    </dgm:pt>
    <dgm:pt modelId="{355C107D-8DD6-4F87-91B4-759D0BDD7E1E}">
      <dgm:prSet phldrT="[Texto]"/>
      <dgm:spPr/>
      <dgm:t>
        <a:bodyPr/>
        <a:lstStyle/>
        <a:p>
          <a:r>
            <a:rPr lang="pt-BR" dirty="0" smtClean="0"/>
            <a:t>release 1.6</a:t>
          </a:r>
          <a:endParaRPr lang="pt-BR" dirty="0"/>
        </a:p>
      </dgm:t>
    </dgm:pt>
    <dgm:pt modelId="{7B438C37-A7FD-45D2-9994-B8C8090F7B40}" type="parTrans" cxnId="{B6B377F2-5C96-4504-A48E-B1EC98B34986}">
      <dgm:prSet/>
      <dgm:spPr/>
      <dgm:t>
        <a:bodyPr/>
        <a:lstStyle/>
        <a:p>
          <a:endParaRPr lang="pt-BR"/>
        </a:p>
      </dgm:t>
    </dgm:pt>
    <dgm:pt modelId="{F5D15695-7446-4BA5-A453-BBB414535764}" type="sibTrans" cxnId="{B6B377F2-5C96-4504-A48E-B1EC98B34986}">
      <dgm:prSet/>
      <dgm:spPr/>
      <dgm:t>
        <a:bodyPr/>
        <a:lstStyle/>
        <a:p>
          <a:endParaRPr lang="pt-BR"/>
        </a:p>
      </dgm:t>
    </dgm:pt>
    <dgm:pt modelId="{F6FAA27C-5BE5-45FC-BAF7-B90E4D372404}">
      <dgm:prSet phldrT="[Texto]"/>
      <dgm:spPr/>
      <dgm:t>
        <a:bodyPr/>
        <a:lstStyle/>
        <a:p>
          <a:r>
            <a:rPr lang="pt-BR" dirty="0" smtClean="0"/>
            <a:t>licença opensource</a:t>
          </a:r>
          <a:endParaRPr lang="pt-BR" dirty="0"/>
        </a:p>
      </dgm:t>
    </dgm:pt>
    <dgm:pt modelId="{F65B585A-78B1-4721-84BB-B7A3B8E109B5}" type="parTrans" cxnId="{5666CA33-3C6E-4AD7-9E08-A239A487CA97}">
      <dgm:prSet/>
      <dgm:spPr/>
      <dgm:t>
        <a:bodyPr/>
        <a:lstStyle/>
        <a:p>
          <a:endParaRPr lang="pt-BR"/>
        </a:p>
      </dgm:t>
    </dgm:pt>
    <dgm:pt modelId="{1499FC38-2B6E-4376-B59E-FD23496C45FC}" type="sibTrans" cxnId="{5666CA33-3C6E-4AD7-9E08-A239A487CA97}">
      <dgm:prSet/>
      <dgm:spPr/>
      <dgm:t>
        <a:bodyPr/>
        <a:lstStyle/>
        <a:p>
          <a:endParaRPr lang="pt-BR"/>
        </a:p>
      </dgm:t>
    </dgm:pt>
    <dgm:pt modelId="{ED8B721E-6EB8-4B70-B163-EAAF24216348}">
      <dgm:prSet phldrT="[Texto]"/>
      <dgm:spPr/>
      <dgm:t>
        <a:bodyPr/>
        <a:lstStyle/>
        <a:p>
          <a:r>
            <a:rPr lang="pt-BR" b="1" dirty="0" smtClean="0"/>
            <a:t>Profesional</a:t>
          </a:r>
          <a:endParaRPr lang="pt-BR" b="1" dirty="0"/>
        </a:p>
      </dgm:t>
    </dgm:pt>
    <dgm:pt modelId="{777E6C93-020C-4341-97AB-AC16D70C7B38}" type="parTrans" cxnId="{FC59F078-A36A-4F01-B06C-30C4224FE778}">
      <dgm:prSet/>
      <dgm:spPr/>
      <dgm:t>
        <a:bodyPr/>
        <a:lstStyle/>
        <a:p>
          <a:endParaRPr lang="pt-BR"/>
        </a:p>
      </dgm:t>
    </dgm:pt>
    <dgm:pt modelId="{8D2AE2C0-92C2-4C26-83B4-07FCC0486A07}" type="sibTrans" cxnId="{FC59F078-A36A-4F01-B06C-30C4224FE778}">
      <dgm:prSet/>
      <dgm:spPr/>
      <dgm:t>
        <a:bodyPr/>
        <a:lstStyle/>
        <a:p>
          <a:endParaRPr lang="pt-BR"/>
        </a:p>
      </dgm:t>
    </dgm:pt>
    <dgm:pt modelId="{6C0C49B8-E390-49DB-B88B-5BC968DC72E8}">
      <dgm:prSet phldrT="[Texto]"/>
      <dgm:spPr/>
      <dgm:t>
        <a:bodyPr/>
        <a:lstStyle/>
        <a:p>
          <a:r>
            <a:rPr lang="pt-BR" dirty="0" smtClean="0"/>
            <a:t>release 1.11</a:t>
          </a:r>
          <a:endParaRPr lang="pt-BR" dirty="0"/>
        </a:p>
      </dgm:t>
    </dgm:pt>
    <dgm:pt modelId="{51B038E9-389F-42C7-BF28-B9371D57B2EF}" type="parTrans" cxnId="{B92F4B99-4C8C-408A-9D20-0FF860FCC44C}">
      <dgm:prSet/>
      <dgm:spPr/>
      <dgm:t>
        <a:bodyPr/>
        <a:lstStyle/>
        <a:p>
          <a:endParaRPr lang="pt-BR"/>
        </a:p>
      </dgm:t>
    </dgm:pt>
    <dgm:pt modelId="{D2F957CC-C228-4267-A967-6225AEFAF6FD}" type="sibTrans" cxnId="{B92F4B99-4C8C-408A-9D20-0FF860FCC44C}">
      <dgm:prSet/>
      <dgm:spPr/>
      <dgm:t>
        <a:bodyPr/>
        <a:lstStyle/>
        <a:p>
          <a:endParaRPr lang="pt-BR"/>
        </a:p>
      </dgm:t>
    </dgm:pt>
    <dgm:pt modelId="{8622C0B9-7DA3-408B-B252-593F409AE70D}">
      <dgm:prSet phldrT="[Texto]"/>
      <dgm:spPr/>
      <dgm:t>
        <a:bodyPr/>
        <a:lstStyle/>
        <a:p>
          <a:r>
            <a:rPr lang="pt-BR" dirty="0" smtClean="0"/>
            <a:t>a partir de USD 2.995 por ano</a:t>
          </a:r>
          <a:endParaRPr lang="pt-BR" dirty="0"/>
        </a:p>
      </dgm:t>
    </dgm:pt>
    <dgm:pt modelId="{E72416D7-B187-4C3A-8998-0F4F53F90C52}" type="parTrans" cxnId="{F327900D-6DAF-4367-9F89-7C94B00C6AA0}">
      <dgm:prSet/>
      <dgm:spPr/>
      <dgm:t>
        <a:bodyPr/>
        <a:lstStyle/>
        <a:p>
          <a:endParaRPr lang="pt-BR"/>
        </a:p>
      </dgm:t>
    </dgm:pt>
    <dgm:pt modelId="{6255325D-0655-4B10-B359-1D969E7EF4C4}" type="sibTrans" cxnId="{F327900D-6DAF-4367-9F89-7C94B00C6AA0}">
      <dgm:prSet/>
      <dgm:spPr/>
      <dgm:t>
        <a:bodyPr/>
        <a:lstStyle/>
        <a:p>
          <a:endParaRPr lang="pt-BR"/>
        </a:p>
      </dgm:t>
    </dgm:pt>
    <dgm:pt modelId="{0CC75DB8-8293-4160-B7E3-529BD69C05D5}">
      <dgm:prSet phldrT="[Texto]"/>
      <dgm:spPr/>
      <dgm:t>
        <a:bodyPr/>
        <a:lstStyle/>
        <a:p>
          <a:r>
            <a:rPr lang="pt-BR" b="1" dirty="0" smtClean="0"/>
            <a:t>Enterprise</a:t>
          </a:r>
          <a:endParaRPr lang="pt-BR" b="1" dirty="0"/>
        </a:p>
      </dgm:t>
    </dgm:pt>
    <dgm:pt modelId="{2035967D-3B18-4226-95CF-391CA5D4AA4E}" type="parTrans" cxnId="{433E9BBB-369D-4BA4-8834-CBEA89C48BE3}">
      <dgm:prSet/>
      <dgm:spPr/>
      <dgm:t>
        <a:bodyPr/>
        <a:lstStyle/>
        <a:p>
          <a:endParaRPr lang="pt-BR"/>
        </a:p>
      </dgm:t>
    </dgm:pt>
    <dgm:pt modelId="{9DBF9EDA-661B-4D68-9CB1-3B72F18D6A52}" type="sibTrans" cxnId="{433E9BBB-369D-4BA4-8834-CBEA89C48BE3}">
      <dgm:prSet/>
      <dgm:spPr/>
      <dgm:t>
        <a:bodyPr/>
        <a:lstStyle/>
        <a:p>
          <a:endParaRPr lang="pt-BR"/>
        </a:p>
      </dgm:t>
    </dgm:pt>
    <dgm:pt modelId="{81DCE2EC-BF69-4483-A9B2-968929529D1F}">
      <dgm:prSet phldrT="[Texto]"/>
      <dgm:spPr/>
      <dgm:t>
        <a:bodyPr/>
        <a:lstStyle/>
        <a:p>
          <a:r>
            <a:rPr lang="pt-BR" dirty="0" smtClean="0"/>
            <a:t>release 1.11</a:t>
          </a:r>
          <a:endParaRPr lang="pt-BR" dirty="0"/>
        </a:p>
      </dgm:t>
    </dgm:pt>
    <dgm:pt modelId="{53357914-A702-4129-AAE1-8DFDD43008A4}" type="parTrans" cxnId="{EB7283AD-1A66-4E70-83F8-75D1F8656434}">
      <dgm:prSet/>
      <dgm:spPr/>
      <dgm:t>
        <a:bodyPr/>
        <a:lstStyle/>
        <a:p>
          <a:endParaRPr lang="pt-BR"/>
        </a:p>
      </dgm:t>
    </dgm:pt>
    <dgm:pt modelId="{3DC337FF-A388-459A-83D2-1129298F8515}" type="sibTrans" cxnId="{EB7283AD-1A66-4E70-83F8-75D1F8656434}">
      <dgm:prSet/>
      <dgm:spPr/>
      <dgm:t>
        <a:bodyPr/>
        <a:lstStyle/>
        <a:p>
          <a:endParaRPr lang="pt-BR"/>
        </a:p>
      </dgm:t>
    </dgm:pt>
    <dgm:pt modelId="{6AB51397-7BCA-4C9B-BB29-4D9A85F6D350}">
      <dgm:prSet phldrT="[Texto]"/>
      <dgm:spPr/>
      <dgm:t>
        <a:bodyPr/>
        <a:lstStyle/>
        <a:p>
          <a:r>
            <a:rPr lang="pt-BR" dirty="0" smtClean="0"/>
            <a:t>conta com uma série de funções adicionais, como vendas privadas e melhor suporte a administradores</a:t>
          </a:r>
          <a:endParaRPr lang="pt-BR" dirty="0"/>
        </a:p>
      </dgm:t>
    </dgm:pt>
    <dgm:pt modelId="{F5063716-B62E-4D7B-886B-C3F6E11ADF33}" type="parTrans" cxnId="{5B9B4181-58AF-48E4-9CF5-CE9707D6C03C}">
      <dgm:prSet/>
      <dgm:spPr/>
      <dgm:t>
        <a:bodyPr/>
        <a:lstStyle/>
        <a:p>
          <a:endParaRPr lang="pt-BR"/>
        </a:p>
      </dgm:t>
    </dgm:pt>
    <dgm:pt modelId="{165AA0C4-0E49-4A5F-8A76-19E3A4CD10F2}" type="sibTrans" cxnId="{5B9B4181-58AF-48E4-9CF5-CE9707D6C03C}">
      <dgm:prSet/>
      <dgm:spPr/>
      <dgm:t>
        <a:bodyPr/>
        <a:lstStyle/>
        <a:p>
          <a:endParaRPr lang="pt-BR"/>
        </a:p>
      </dgm:t>
    </dgm:pt>
    <dgm:pt modelId="{849E3A02-B537-42F5-A800-7C5376B94554}">
      <dgm:prSet phldrT="[Texto]"/>
      <dgm:spPr/>
      <dgm:t>
        <a:bodyPr/>
        <a:lstStyle/>
        <a:p>
          <a:r>
            <a:rPr lang="pt-BR" dirty="0" smtClean="0"/>
            <a:t>a partir de USD 12.990 por ano</a:t>
          </a:r>
          <a:endParaRPr lang="pt-BR" dirty="0"/>
        </a:p>
      </dgm:t>
    </dgm:pt>
    <dgm:pt modelId="{4EEECF2B-5C23-46B4-AE2F-85A71B1D8ADD}" type="parTrans" cxnId="{90019D8F-EDA0-4F62-B45D-7359C5D1E9C7}">
      <dgm:prSet/>
      <dgm:spPr/>
      <dgm:t>
        <a:bodyPr/>
        <a:lstStyle/>
        <a:p>
          <a:endParaRPr lang="pt-BR"/>
        </a:p>
      </dgm:t>
    </dgm:pt>
    <dgm:pt modelId="{6EFA7144-59C6-4FE1-AAB0-EBEBAC5E8BD4}" type="sibTrans" cxnId="{90019D8F-EDA0-4F62-B45D-7359C5D1E9C7}">
      <dgm:prSet/>
      <dgm:spPr/>
      <dgm:t>
        <a:bodyPr/>
        <a:lstStyle/>
        <a:p>
          <a:endParaRPr lang="pt-BR"/>
        </a:p>
      </dgm:t>
    </dgm:pt>
    <dgm:pt modelId="{8A2CB137-7527-49DD-8D8B-191E5CABF285}">
      <dgm:prSet phldrT="[Texto]"/>
      <dgm:spPr/>
      <dgm:t>
        <a:bodyPr/>
        <a:lstStyle/>
        <a:p>
          <a:r>
            <a:rPr lang="pt-BR" dirty="0" smtClean="0"/>
            <a:t>pacote completo direto com </a:t>
          </a:r>
          <a:r>
            <a:rPr lang="pt-BR" dirty="0" err="1" smtClean="0"/>
            <a:t>Magento</a:t>
          </a:r>
          <a:r>
            <a:rPr lang="pt-BR" dirty="0" smtClean="0"/>
            <a:t> </a:t>
          </a:r>
          <a:r>
            <a:rPr lang="pt-BR" dirty="0" err="1" smtClean="0"/>
            <a:t>Partners</a:t>
          </a:r>
          <a:endParaRPr lang="pt-BR" dirty="0"/>
        </a:p>
      </dgm:t>
    </dgm:pt>
    <dgm:pt modelId="{678DE613-DFC0-490E-958E-120457CCAB5F}" type="parTrans" cxnId="{B0C473E3-E7CB-41FF-B307-4D833F595F12}">
      <dgm:prSet/>
      <dgm:spPr/>
      <dgm:t>
        <a:bodyPr/>
        <a:lstStyle/>
        <a:p>
          <a:endParaRPr lang="pt-BR"/>
        </a:p>
      </dgm:t>
    </dgm:pt>
    <dgm:pt modelId="{51FB8177-35FC-4B29-BFDD-7B7738CA843A}" type="sibTrans" cxnId="{B0C473E3-E7CB-41FF-B307-4D833F595F12}">
      <dgm:prSet/>
      <dgm:spPr/>
      <dgm:t>
        <a:bodyPr/>
        <a:lstStyle/>
        <a:p>
          <a:endParaRPr lang="pt-BR"/>
        </a:p>
      </dgm:t>
    </dgm:pt>
    <dgm:pt modelId="{55FE4766-2DE1-42AF-840A-5506F948BFC6}">
      <dgm:prSet phldrT="[Texto]"/>
      <dgm:spPr/>
      <dgm:t>
        <a:bodyPr/>
        <a:lstStyle/>
        <a:p>
          <a:r>
            <a:rPr lang="pt-BR" dirty="0" smtClean="0"/>
            <a:t>atende às necessidades de lojas virtuais de micro, pequeno e médio porte</a:t>
          </a:r>
          <a:endParaRPr lang="pt-BR" dirty="0"/>
        </a:p>
      </dgm:t>
    </dgm:pt>
    <dgm:pt modelId="{288A7CA8-72B2-4718-8A5B-7CB077EEF222}" type="parTrans" cxnId="{A27AC93C-2D85-407B-BB2C-C781A9ADB532}">
      <dgm:prSet/>
      <dgm:spPr/>
      <dgm:t>
        <a:bodyPr/>
        <a:lstStyle/>
        <a:p>
          <a:endParaRPr lang="pt-BR"/>
        </a:p>
      </dgm:t>
    </dgm:pt>
    <dgm:pt modelId="{8D1DD657-1770-469E-BDD4-3F1CEE69B471}" type="sibTrans" cxnId="{A27AC93C-2D85-407B-BB2C-C781A9ADB532}">
      <dgm:prSet/>
      <dgm:spPr/>
      <dgm:t>
        <a:bodyPr/>
        <a:lstStyle/>
        <a:p>
          <a:endParaRPr lang="pt-BR"/>
        </a:p>
      </dgm:t>
    </dgm:pt>
    <dgm:pt modelId="{0D6145F5-41D2-47F0-9378-41C8FB2FF5EA}">
      <dgm:prSet phldrT="[Texto]"/>
      <dgm:spPr/>
      <dgm:t>
        <a:bodyPr/>
        <a:lstStyle/>
        <a:p>
          <a:r>
            <a:rPr lang="pt-BR" dirty="0" smtClean="0"/>
            <a:t>suporte da comunidade, nos fóruns do Magento</a:t>
          </a:r>
          <a:endParaRPr lang="pt-BR" dirty="0"/>
        </a:p>
      </dgm:t>
    </dgm:pt>
    <dgm:pt modelId="{CD8EBFFC-9EFE-4E71-A1C3-C9E17B076120}" type="parTrans" cxnId="{AEE54874-A3E8-42AB-BA24-E1BB766E7B83}">
      <dgm:prSet/>
      <dgm:spPr/>
      <dgm:t>
        <a:bodyPr/>
        <a:lstStyle/>
        <a:p>
          <a:endParaRPr lang="pt-BR"/>
        </a:p>
      </dgm:t>
    </dgm:pt>
    <dgm:pt modelId="{BBB07DBB-9C0D-4139-922B-35F65A08B5E7}" type="sibTrans" cxnId="{AEE54874-A3E8-42AB-BA24-E1BB766E7B83}">
      <dgm:prSet/>
      <dgm:spPr/>
      <dgm:t>
        <a:bodyPr/>
        <a:lstStyle/>
        <a:p>
          <a:endParaRPr lang="pt-BR"/>
        </a:p>
      </dgm:t>
    </dgm:pt>
    <dgm:pt modelId="{07C36FB5-A8F0-46B3-A361-F7B24EA3952D}">
      <dgm:prSet phldrT="[Texto]"/>
      <dgm:spPr/>
      <dgm:t>
        <a:bodyPr/>
        <a:lstStyle/>
        <a:p>
          <a:r>
            <a:rPr lang="pt-BR" dirty="0" smtClean="0"/>
            <a:t>sem custo pelo software</a:t>
          </a:r>
          <a:endParaRPr lang="pt-BR" dirty="0"/>
        </a:p>
      </dgm:t>
    </dgm:pt>
    <dgm:pt modelId="{E4533554-974D-43FF-A0D1-C1B06F64BAFA}" type="parTrans" cxnId="{A80BEF19-B247-4DA6-ACF9-DE6638B98919}">
      <dgm:prSet/>
      <dgm:spPr/>
      <dgm:t>
        <a:bodyPr/>
        <a:lstStyle/>
        <a:p>
          <a:endParaRPr lang="pt-BR"/>
        </a:p>
      </dgm:t>
    </dgm:pt>
    <dgm:pt modelId="{DB9A36FA-A292-480A-AF2B-E94A4FD0BB11}" type="sibTrans" cxnId="{A80BEF19-B247-4DA6-ACF9-DE6638B98919}">
      <dgm:prSet/>
      <dgm:spPr/>
      <dgm:t>
        <a:bodyPr/>
        <a:lstStyle/>
        <a:p>
          <a:endParaRPr lang="pt-BR"/>
        </a:p>
      </dgm:t>
    </dgm:pt>
    <dgm:pt modelId="{9E49A118-F961-4EBA-AAF4-C6BD33C992DE}">
      <dgm:prSet phldrT="[Texto]"/>
      <dgm:spPr/>
      <dgm:t>
        <a:bodyPr/>
        <a:lstStyle/>
        <a:p>
          <a:r>
            <a:rPr lang="pt-BR" dirty="0" smtClean="0"/>
            <a:t>pacote completo direto com </a:t>
          </a:r>
          <a:r>
            <a:rPr lang="pt-BR" dirty="0" err="1" smtClean="0"/>
            <a:t>Magento</a:t>
          </a:r>
          <a:r>
            <a:rPr lang="pt-BR" dirty="0" smtClean="0"/>
            <a:t> </a:t>
          </a:r>
          <a:r>
            <a:rPr lang="pt-BR" dirty="0" err="1" smtClean="0"/>
            <a:t>Partners</a:t>
          </a:r>
          <a:endParaRPr lang="pt-BR" dirty="0"/>
        </a:p>
      </dgm:t>
    </dgm:pt>
    <dgm:pt modelId="{D7482F34-6E57-4156-BF93-86178209F580}" type="parTrans" cxnId="{2FE404B3-990F-4B78-B3A1-4F00E6517937}">
      <dgm:prSet/>
      <dgm:spPr/>
      <dgm:t>
        <a:bodyPr/>
        <a:lstStyle/>
        <a:p>
          <a:endParaRPr lang="pt-BR"/>
        </a:p>
      </dgm:t>
    </dgm:pt>
    <dgm:pt modelId="{9230B158-D363-4BF7-895C-B7375959E963}" type="sibTrans" cxnId="{2FE404B3-990F-4B78-B3A1-4F00E6517937}">
      <dgm:prSet/>
      <dgm:spPr/>
      <dgm:t>
        <a:bodyPr/>
        <a:lstStyle/>
        <a:p>
          <a:endParaRPr lang="pt-BR"/>
        </a:p>
      </dgm:t>
    </dgm:pt>
    <dgm:pt modelId="{924382F9-6519-48D6-85C9-B6ACEFF77F69}">
      <dgm:prSet phldrT="[Texto]"/>
      <dgm:spPr/>
      <dgm:t>
        <a:bodyPr/>
        <a:lstStyle/>
        <a:p>
          <a:r>
            <a:rPr lang="pt-BR" dirty="0" smtClean="0"/>
            <a:t>funções adicionais em relação à Community, como cartões de presente físicos e virtuais</a:t>
          </a:r>
          <a:endParaRPr lang="pt-BR" dirty="0"/>
        </a:p>
      </dgm:t>
    </dgm:pt>
    <dgm:pt modelId="{57023A61-B990-4B6E-9609-414C6680D152}" type="parTrans" cxnId="{7545D7EC-721D-4F21-A1CA-2444CE54A422}">
      <dgm:prSet/>
      <dgm:spPr/>
      <dgm:t>
        <a:bodyPr/>
        <a:lstStyle/>
        <a:p>
          <a:endParaRPr lang="pt-BR"/>
        </a:p>
      </dgm:t>
    </dgm:pt>
    <dgm:pt modelId="{DAB4B5BB-F838-44CF-9D44-35A8826E72CE}" type="sibTrans" cxnId="{7545D7EC-721D-4F21-A1CA-2444CE54A422}">
      <dgm:prSet/>
      <dgm:spPr/>
      <dgm:t>
        <a:bodyPr/>
        <a:lstStyle/>
        <a:p>
          <a:endParaRPr lang="pt-BR"/>
        </a:p>
      </dgm:t>
    </dgm:pt>
    <dgm:pt modelId="{E944088F-DE55-4D6A-92C0-BDA57F3310B9}" type="pres">
      <dgm:prSet presAssocID="{C4E804DE-0593-4D03-A9E7-278E436619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D0FE7F-DEE3-42E5-89AB-86247657407A}" type="pres">
      <dgm:prSet presAssocID="{B5A7DC44-F8E7-498D-A531-AF6D93AD612E}" presName="composite" presStyleCnt="0"/>
      <dgm:spPr/>
    </dgm:pt>
    <dgm:pt modelId="{DDD62CC1-7696-4E32-B2E1-AE5AC7CEB2E0}" type="pres">
      <dgm:prSet presAssocID="{B5A7DC44-F8E7-498D-A531-AF6D93AD612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1FA127-C6EC-4001-B6AC-FACAB4DE6FAF}" type="pres">
      <dgm:prSet presAssocID="{B5A7DC44-F8E7-498D-A531-AF6D93AD612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403B6F-5DCC-459D-BCEC-18BCB7276C49}" type="pres">
      <dgm:prSet presAssocID="{0FAA72B0-3B78-4240-B1DE-152836EC6363}" presName="space" presStyleCnt="0"/>
      <dgm:spPr/>
    </dgm:pt>
    <dgm:pt modelId="{A60DA373-84B1-48FA-9738-65899845CCFD}" type="pres">
      <dgm:prSet presAssocID="{ED8B721E-6EB8-4B70-B163-EAAF24216348}" presName="composite" presStyleCnt="0"/>
      <dgm:spPr/>
    </dgm:pt>
    <dgm:pt modelId="{3F83B65E-1278-476A-8AE8-B527D9538302}" type="pres">
      <dgm:prSet presAssocID="{ED8B721E-6EB8-4B70-B163-EAAF2421634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320E47-165D-4EB9-A901-B81A4C553B34}" type="pres">
      <dgm:prSet presAssocID="{ED8B721E-6EB8-4B70-B163-EAAF2421634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ED9C42-EF04-4F1E-836F-53CC3C10C7DF}" type="pres">
      <dgm:prSet presAssocID="{8D2AE2C0-92C2-4C26-83B4-07FCC0486A07}" presName="space" presStyleCnt="0"/>
      <dgm:spPr/>
    </dgm:pt>
    <dgm:pt modelId="{D6AEF32F-BE97-4033-A72F-D9C7FDEF6530}" type="pres">
      <dgm:prSet presAssocID="{0CC75DB8-8293-4160-B7E3-529BD69C05D5}" presName="composite" presStyleCnt="0"/>
      <dgm:spPr/>
    </dgm:pt>
    <dgm:pt modelId="{C0E9EED6-FA8C-4116-93A0-5863B3CC34AE}" type="pres">
      <dgm:prSet presAssocID="{0CC75DB8-8293-4160-B7E3-529BD69C05D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A54BA3-9C3C-4DB9-B877-C940BE9E82F9}" type="pres">
      <dgm:prSet presAssocID="{0CC75DB8-8293-4160-B7E3-529BD69C05D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202047A-76BD-4413-A897-99A6D04A86EE}" srcId="{C4E804DE-0593-4D03-A9E7-278E436619DE}" destId="{B5A7DC44-F8E7-498D-A531-AF6D93AD612E}" srcOrd="0" destOrd="0" parTransId="{923BAFD9-32D7-4C55-A64A-AC967085E456}" sibTransId="{0FAA72B0-3B78-4240-B1DE-152836EC6363}"/>
    <dgm:cxn modelId="{B2FE5B25-2FCA-4A88-A031-0FAC682A9D94}" type="presOf" srcId="{B5A7DC44-F8E7-498D-A531-AF6D93AD612E}" destId="{DDD62CC1-7696-4E32-B2E1-AE5AC7CEB2E0}" srcOrd="0" destOrd="0" presId="urn:microsoft.com/office/officeart/2005/8/layout/hList1"/>
    <dgm:cxn modelId="{44C36603-CD3E-40DF-A27D-4FD6833E87F9}" type="presOf" srcId="{07C36FB5-A8F0-46B3-A361-F7B24EA3952D}" destId="{191FA127-C6EC-4001-B6AC-FACAB4DE6FAF}" srcOrd="0" destOrd="4" presId="urn:microsoft.com/office/officeart/2005/8/layout/hList1"/>
    <dgm:cxn modelId="{7545D7EC-721D-4F21-A1CA-2444CE54A422}" srcId="{ED8B721E-6EB8-4B70-B163-EAAF24216348}" destId="{924382F9-6519-48D6-85C9-B6ACEFF77F69}" srcOrd="1" destOrd="0" parTransId="{57023A61-B990-4B6E-9609-414C6680D152}" sibTransId="{DAB4B5BB-F838-44CF-9D44-35A8826E72CE}"/>
    <dgm:cxn modelId="{1727AD24-5415-462B-BA0F-79107D0135C4}" type="presOf" srcId="{ED8B721E-6EB8-4B70-B163-EAAF24216348}" destId="{3F83B65E-1278-476A-8AE8-B527D9538302}" srcOrd="0" destOrd="0" presId="urn:microsoft.com/office/officeart/2005/8/layout/hList1"/>
    <dgm:cxn modelId="{75350221-2E79-4C99-886C-D9CB867D027C}" type="presOf" srcId="{355C107D-8DD6-4F87-91B4-759D0BDD7E1E}" destId="{191FA127-C6EC-4001-B6AC-FACAB4DE6FAF}" srcOrd="0" destOrd="0" presId="urn:microsoft.com/office/officeart/2005/8/layout/hList1"/>
    <dgm:cxn modelId="{EA108D3E-320B-4DA1-92CD-0F562E5D596B}" type="presOf" srcId="{924382F9-6519-48D6-85C9-B6ACEFF77F69}" destId="{87320E47-165D-4EB9-A901-B81A4C553B34}" srcOrd="0" destOrd="1" presId="urn:microsoft.com/office/officeart/2005/8/layout/hList1"/>
    <dgm:cxn modelId="{A27AC93C-2D85-407B-BB2C-C781A9ADB532}" srcId="{B5A7DC44-F8E7-498D-A531-AF6D93AD612E}" destId="{55FE4766-2DE1-42AF-840A-5506F948BFC6}" srcOrd="2" destOrd="0" parTransId="{288A7CA8-72B2-4718-8A5B-7CB077EEF222}" sibTransId="{8D1DD657-1770-469E-BDD4-3F1CEE69B471}"/>
    <dgm:cxn modelId="{A80BEF19-B247-4DA6-ACF9-DE6638B98919}" srcId="{B5A7DC44-F8E7-498D-A531-AF6D93AD612E}" destId="{07C36FB5-A8F0-46B3-A361-F7B24EA3952D}" srcOrd="4" destOrd="0" parTransId="{E4533554-974D-43FF-A0D1-C1B06F64BAFA}" sibTransId="{DB9A36FA-A292-480A-AF2B-E94A4FD0BB11}"/>
    <dgm:cxn modelId="{B0C473E3-E7CB-41FF-B307-4D833F595F12}" srcId="{0CC75DB8-8293-4160-B7E3-529BD69C05D5}" destId="{8A2CB137-7527-49DD-8D8B-191E5CABF285}" srcOrd="2" destOrd="0" parTransId="{678DE613-DFC0-490E-958E-120457CCAB5F}" sibTransId="{51FB8177-35FC-4B29-BFDD-7B7738CA843A}"/>
    <dgm:cxn modelId="{1BB64AC8-B8B3-42DC-A85B-A81539D96EE0}" type="presOf" srcId="{849E3A02-B537-42F5-A800-7C5376B94554}" destId="{EFA54BA3-9C3C-4DB9-B877-C940BE9E82F9}" srcOrd="0" destOrd="3" presId="urn:microsoft.com/office/officeart/2005/8/layout/hList1"/>
    <dgm:cxn modelId="{F327900D-6DAF-4367-9F89-7C94B00C6AA0}" srcId="{ED8B721E-6EB8-4B70-B163-EAAF24216348}" destId="{8622C0B9-7DA3-408B-B252-593F409AE70D}" srcOrd="3" destOrd="0" parTransId="{E72416D7-B187-4C3A-8998-0F4F53F90C52}" sibTransId="{6255325D-0655-4B10-B359-1D969E7EF4C4}"/>
    <dgm:cxn modelId="{90019D8F-EDA0-4F62-B45D-7359C5D1E9C7}" srcId="{0CC75DB8-8293-4160-B7E3-529BD69C05D5}" destId="{849E3A02-B537-42F5-A800-7C5376B94554}" srcOrd="3" destOrd="0" parTransId="{4EEECF2B-5C23-46B4-AE2F-85A71B1D8ADD}" sibTransId="{6EFA7144-59C6-4FE1-AAB0-EBEBAC5E8BD4}"/>
    <dgm:cxn modelId="{3CC66A85-9887-4F16-8F7D-7DBD06ACFFC1}" type="presOf" srcId="{55FE4766-2DE1-42AF-840A-5506F948BFC6}" destId="{191FA127-C6EC-4001-B6AC-FACAB4DE6FAF}" srcOrd="0" destOrd="2" presId="urn:microsoft.com/office/officeart/2005/8/layout/hList1"/>
    <dgm:cxn modelId="{588E1731-C35F-48B2-9AA3-E58C124CC9E5}" type="presOf" srcId="{8A2CB137-7527-49DD-8D8B-191E5CABF285}" destId="{EFA54BA3-9C3C-4DB9-B877-C940BE9E82F9}" srcOrd="0" destOrd="2" presId="urn:microsoft.com/office/officeart/2005/8/layout/hList1"/>
    <dgm:cxn modelId="{1FAADC56-A449-4606-A0F1-15FF64A55EB5}" type="presOf" srcId="{F6FAA27C-5BE5-45FC-BAF7-B90E4D372404}" destId="{191FA127-C6EC-4001-B6AC-FACAB4DE6FAF}" srcOrd="0" destOrd="1" presId="urn:microsoft.com/office/officeart/2005/8/layout/hList1"/>
    <dgm:cxn modelId="{CD18B523-8FFC-4D16-AFFA-C64E1057B786}" type="presOf" srcId="{C4E804DE-0593-4D03-A9E7-278E436619DE}" destId="{E944088F-DE55-4D6A-92C0-BDA57F3310B9}" srcOrd="0" destOrd="0" presId="urn:microsoft.com/office/officeart/2005/8/layout/hList1"/>
    <dgm:cxn modelId="{87A305D0-D09B-4519-A3BF-665D36EB3773}" type="presOf" srcId="{9E49A118-F961-4EBA-AAF4-C6BD33C992DE}" destId="{87320E47-165D-4EB9-A901-B81A4C553B34}" srcOrd="0" destOrd="2" presId="urn:microsoft.com/office/officeart/2005/8/layout/hList1"/>
    <dgm:cxn modelId="{B6B377F2-5C96-4504-A48E-B1EC98B34986}" srcId="{B5A7DC44-F8E7-498D-A531-AF6D93AD612E}" destId="{355C107D-8DD6-4F87-91B4-759D0BDD7E1E}" srcOrd="0" destOrd="0" parTransId="{7B438C37-A7FD-45D2-9994-B8C8090F7B40}" sibTransId="{F5D15695-7446-4BA5-A453-BBB414535764}"/>
    <dgm:cxn modelId="{5B9B4181-58AF-48E4-9CF5-CE9707D6C03C}" srcId="{0CC75DB8-8293-4160-B7E3-529BD69C05D5}" destId="{6AB51397-7BCA-4C9B-BB29-4D9A85F6D350}" srcOrd="1" destOrd="0" parTransId="{F5063716-B62E-4D7B-886B-C3F6E11ADF33}" sibTransId="{165AA0C4-0E49-4A5F-8A76-19E3A4CD10F2}"/>
    <dgm:cxn modelId="{007BC8EE-FB16-43EC-8A9E-422331FF98B6}" type="presOf" srcId="{6AB51397-7BCA-4C9B-BB29-4D9A85F6D350}" destId="{EFA54BA3-9C3C-4DB9-B877-C940BE9E82F9}" srcOrd="0" destOrd="1" presId="urn:microsoft.com/office/officeart/2005/8/layout/hList1"/>
    <dgm:cxn modelId="{6FAE1E6D-9FEA-43F7-AADE-F6A140BEE81F}" type="presOf" srcId="{6C0C49B8-E390-49DB-B88B-5BC968DC72E8}" destId="{87320E47-165D-4EB9-A901-B81A4C553B34}" srcOrd="0" destOrd="0" presId="urn:microsoft.com/office/officeart/2005/8/layout/hList1"/>
    <dgm:cxn modelId="{FF3D63D7-247A-496E-8A81-8FB9EB61D7F6}" type="presOf" srcId="{8622C0B9-7DA3-408B-B252-593F409AE70D}" destId="{87320E47-165D-4EB9-A901-B81A4C553B34}" srcOrd="0" destOrd="3" presId="urn:microsoft.com/office/officeart/2005/8/layout/hList1"/>
    <dgm:cxn modelId="{433E9BBB-369D-4BA4-8834-CBEA89C48BE3}" srcId="{C4E804DE-0593-4D03-A9E7-278E436619DE}" destId="{0CC75DB8-8293-4160-B7E3-529BD69C05D5}" srcOrd="2" destOrd="0" parTransId="{2035967D-3B18-4226-95CF-391CA5D4AA4E}" sibTransId="{9DBF9EDA-661B-4D68-9CB1-3B72F18D6A52}"/>
    <dgm:cxn modelId="{41BE21F3-AC33-4006-8051-78E47FC08EEE}" type="presOf" srcId="{0CC75DB8-8293-4160-B7E3-529BD69C05D5}" destId="{C0E9EED6-FA8C-4116-93A0-5863B3CC34AE}" srcOrd="0" destOrd="0" presId="urn:microsoft.com/office/officeart/2005/8/layout/hList1"/>
    <dgm:cxn modelId="{2FE404B3-990F-4B78-B3A1-4F00E6517937}" srcId="{ED8B721E-6EB8-4B70-B163-EAAF24216348}" destId="{9E49A118-F961-4EBA-AAF4-C6BD33C992DE}" srcOrd="2" destOrd="0" parTransId="{D7482F34-6E57-4156-BF93-86178209F580}" sibTransId="{9230B158-D363-4BF7-895C-B7375959E963}"/>
    <dgm:cxn modelId="{B705914A-8A47-4617-918C-81D7E55501A7}" type="presOf" srcId="{81DCE2EC-BF69-4483-A9B2-968929529D1F}" destId="{EFA54BA3-9C3C-4DB9-B877-C940BE9E82F9}" srcOrd="0" destOrd="0" presId="urn:microsoft.com/office/officeart/2005/8/layout/hList1"/>
    <dgm:cxn modelId="{9B2C3C89-833B-4F56-B400-4E53C50A5C18}" type="presOf" srcId="{0D6145F5-41D2-47F0-9378-41C8FB2FF5EA}" destId="{191FA127-C6EC-4001-B6AC-FACAB4DE6FAF}" srcOrd="0" destOrd="3" presId="urn:microsoft.com/office/officeart/2005/8/layout/hList1"/>
    <dgm:cxn modelId="{AEE54874-A3E8-42AB-BA24-E1BB766E7B83}" srcId="{B5A7DC44-F8E7-498D-A531-AF6D93AD612E}" destId="{0D6145F5-41D2-47F0-9378-41C8FB2FF5EA}" srcOrd="3" destOrd="0" parTransId="{CD8EBFFC-9EFE-4E71-A1C3-C9E17B076120}" sibTransId="{BBB07DBB-9C0D-4139-922B-35F65A08B5E7}"/>
    <dgm:cxn modelId="{B92F4B99-4C8C-408A-9D20-0FF860FCC44C}" srcId="{ED8B721E-6EB8-4B70-B163-EAAF24216348}" destId="{6C0C49B8-E390-49DB-B88B-5BC968DC72E8}" srcOrd="0" destOrd="0" parTransId="{51B038E9-389F-42C7-BF28-B9371D57B2EF}" sibTransId="{D2F957CC-C228-4267-A967-6225AEFAF6FD}"/>
    <dgm:cxn modelId="{5666CA33-3C6E-4AD7-9E08-A239A487CA97}" srcId="{B5A7DC44-F8E7-498D-A531-AF6D93AD612E}" destId="{F6FAA27C-5BE5-45FC-BAF7-B90E4D372404}" srcOrd="1" destOrd="0" parTransId="{F65B585A-78B1-4721-84BB-B7A3B8E109B5}" sibTransId="{1499FC38-2B6E-4376-B59E-FD23496C45FC}"/>
    <dgm:cxn modelId="{FC59F078-A36A-4F01-B06C-30C4224FE778}" srcId="{C4E804DE-0593-4D03-A9E7-278E436619DE}" destId="{ED8B721E-6EB8-4B70-B163-EAAF24216348}" srcOrd="1" destOrd="0" parTransId="{777E6C93-020C-4341-97AB-AC16D70C7B38}" sibTransId="{8D2AE2C0-92C2-4C26-83B4-07FCC0486A07}"/>
    <dgm:cxn modelId="{EB7283AD-1A66-4E70-83F8-75D1F8656434}" srcId="{0CC75DB8-8293-4160-B7E3-529BD69C05D5}" destId="{81DCE2EC-BF69-4483-A9B2-968929529D1F}" srcOrd="0" destOrd="0" parTransId="{53357914-A702-4129-AAE1-8DFDD43008A4}" sibTransId="{3DC337FF-A388-459A-83D2-1129298F8515}"/>
    <dgm:cxn modelId="{D6267A29-7F43-4DAD-9E66-FC39A2DB2028}" type="presParOf" srcId="{E944088F-DE55-4D6A-92C0-BDA57F3310B9}" destId="{B2D0FE7F-DEE3-42E5-89AB-86247657407A}" srcOrd="0" destOrd="0" presId="urn:microsoft.com/office/officeart/2005/8/layout/hList1"/>
    <dgm:cxn modelId="{D69ACA7E-530F-496F-B682-F2BFFD4C1559}" type="presParOf" srcId="{B2D0FE7F-DEE3-42E5-89AB-86247657407A}" destId="{DDD62CC1-7696-4E32-B2E1-AE5AC7CEB2E0}" srcOrd="0" destOrd="0" presId="urn:microsoft.com/office/officeart/2005/8/layout/hList1"/>
    <dgm:cxn modelId="{27E866AB-62D8-4F17-8220-894CDDC14D31}" type="presParOf" srcId="{B2D0FE7F-DEE3-42E5-89AB-86247657407A}" destId="{191FA127-C6EC-4001-B6AC-FACAB4DE6FAF}" srcOrd="1" destOrd="0" presId="urn:microsoft.com/office/officeart/2005/8/layout/hList1"/>
    <dgm:cxn modelId="{330DF68A-88CF-4416-9AC5-22F70C238F51}" type="presParOf" srcId="{E944088F-DE55-4D6A-92C0-BDA57F3310B9}" destId="{E9403B6F-5DCC-459D-BCEC-18BCB7276C49}" srcOrd="1" destOrd="0" presId="urn:microsoft.com/office/officeart/2005/8/layout/hList1"/>
    <dgm:cxn modelId="{455A761E-F5B7-451A-8EA6-F9A45C0D9DB0}" type="presParOf" srcId="{E944088F-DE55-4D6A-92C0-BDA57F3310B9}" destId="{A60DA373-84B1-48FA-9738-65899845CCFD}" srcOrd="2" destOrd="0" presId="urn:microsoft.com/office/officeart/2005/8/layout/hList1"/>
    <dgm:cxn modelId="{3D35203E-5AF5-4AE4-A306-21ABF8128956}" type="presParOf" srcId="{A60DA373-84B1-48FA-9738-65899845CCFD}" destId="{3F83B65E-1278-476A-8AE8-B527D9538302}" srcOrd="0" destOrd="0" presId="urn:microsoft.com/office/officeart/2005/8/layout/hList1"/>
    <dgm:cxn modelId="{C785683B-BF41-4C95-87E9-9399EFBAA1BF}" type="presParOf" srcId="{A60DA373-84B1-48FA-9738-65899845CCFD}" destId="{87320E47-165D-4EB9-A901-B81A4C553B34}" srcOrd="1" destOrd="0" presId="urn:microsoft.com/office/officeart/2005/8/layout/hList1"/>
    <dgm:cxn modelId="{DE263804-7B8F-4ED2-BAB9-4EA27E27A12B}" type="presParOf" srcId="{E944088F-DE55-4D6A-92C0-BDA57F3310B9}" destId="{A6ED9C42-EF04-4F1E-836F-53CC3C10C7DF}" srcOrd="3" destOrd="0" presId="urn:microsoft.com/office/officeart/2005/8/layout/hList1"/>
    <dgm:cxn modelId="{47BED7C0-6E04-4EE6-ABBC-A83FD20E5518}" type="presParOf" srcId="{E944088F-DE55-4D6A-92C0-BDA57F3310B9}" destId="{D6AEF32F-BE97-4033-A72F-D9C7FDEF6530}" srcOrd="4" destOrd="0" presId="urn:microsoft.com/office/officeart/2005/8/layout/hList1"/>
    <dgm:cxn modelId="{043591B7-C0E1-41AC-8CF2-DE24B416B47E}" type="presParOf" srcId="{D6AEF32F-BE97-4033-A72F-D9C7FDEF6530}" destId="{C0E9EED6-FA8C-4116-93A0-5863B3CC34AE}" srcOrd="0" destOrd="0" presId="urn:microsoft.com/office/officeart/2005/8/layout/hList1"/>
    <dgm:cxn modelId="{B991A547-BC08-4F8A-B937-09A8689A75D1}" type="presParOf" srcId="{D6AEF32F-BE97-4033-A72F-D9C7FDEF6530}" destId="{EFA54BA3-9C3C-4DB9-B877-C940BE9E82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11F148-5EC3-4085-9F19-E142880C701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A5E784-522F-42BD-BCC0-F1102AFAF808}">
      <dgm:prSet phldrT="[Texto]"/>
      <dgm:spPr/>
      <dgm:t>
        <a:bodyPr/>
        <a:lstStyle/>
        <a:p>
          <a:r>
            <a:rPr lang="pt-BR" dirty="0" smtClean="0"/>
            <a:t>instalação Magento</a:t>
          </a:r>
          <a:endParaRPr lang="pt-BR" dirty="0"/>
        </a:p>
      </dgm:t>
    </dgm:pt>
    <dgm:pt modelId="{4A5F5CFF-F9CA-445E-AA4F-4357C06A5E65}" type="parTrans" cxnId="{74DA9865-58E3-45A0-947D-AB2113DFCD68}">
      <dgm:prSet/>
      <dgm:spPr/>
      <dgm:t>
        <a:bodyPr/>
        <a:lstStyle/>
        <a:p>
          <a:endParaRPr lang="pt-BR"/>
        </a:p>
      </dgm:t>
    </dgm:pt>
    <dgm:pt modelId="{F5FA3801-3405-47B3-A0C7-941A429190E4}" type="sibTrans" cxnId="{74DA9865-58E3-45A0-947D-AB2113DFCD68}">
      <dgm:prSet/>
      <dgm:spPr/>
      <dgm:t>
        <a:bodyPr/>
        <a:lstStyle/>
        <a:p>
          <a:endParaRPr lang="pt-BR"/>
        </a:p>
      </dgm:t>
    </dgm:pt>
    <dgm:pt modelId="{A99896A0-E6FE-4F89-82B1-47B8B8AD3379}">
      <dgm:prSet phldrT="[Texto]"/>
      <dgm:spPr/>
      <dgm:t>
        <a:bodyPr/>
        <a:lstStyle/>
        <a:p>
          <a:r>
            <a:rPr lang="pt-BR" dirty="0" smtClean="0"/>
            <a:t>siteA.com</a:t>
          </a:r>
          <a:endParaRPr lang="pt-BR" dirty="0"/>
        </a:p>
      </dgm:t>
    </dgm:pt>
    <dgm:pt modelId="{3A9D97B6-192E-4C77-B82B-A8E6337BDEBF}" type="parTrans" cxnId="{A1C2FC2E-5FFA-4B73-BCBC-29AFF0FA068B}">
      <dgm:prSet/>
      <dgm:spPr/>
      <dgm:t>
        <a:bodyPr/>
        <a:lstStyle/>
        <a:p>
          <a:endParaRPr lang="pt-BR"/>
        </a:p>
      </dgm:t>
    </dgm:pt>
    <dgm:pt modelId="{B1AC5D6B-23DB-4673-8CCD-F5A91E25585B}" type="sibTrans" cxnId="{A1C2FC2E-5FFA-4B73-BCBC-29AFF0FA068B}">
      <dgm:prSet/>
      <dgm:spPr/>
      <dgm:t>
        <a:bodyPr/>
        <a:lstStyle/>
        <a:p>
          <a:endParaRPr lang="pt-BR"/>
        </a:p>
      </dgm:t>
    </dgm:pt>
    <dgm:pt modelId="{FF789E6A-E0A2-40DD-BB69-FC614DBA68A3}">
      <dgm:prSet phldrT="[Texto]"/>
      <dgm:spPr/>
      <dgm:t>
        <a:bodyPr/>
        <a:lstStyle/>
        <a:p>
          <a:r>
            <a:rPr lang="pt-BR" dirty="0" smtClean="0"/>
            <a:t>Loja de Sapatos Populares</a:t>
          </a:r>
          <a:endParaRPr lang="pt-BR" dirty="0"/>
        </a:p>
      </dgm:t>
    </dgm:pt>
    <dgm:pt modelId="{5167D963-A7AA-4430-B6A7-813F47A264DE}" type="parTrans" cxnId="{55CEB87C-AB28-4C34-BD0D-1244FA16561C}">
      <dgm:prSet/>
      <dgm:spPr/>
      <dgm:t>
        <a:bodyPr/>
        <a:lstStyle/>
        <a:p>
          <a:endParaRPr lang="pt-BR"/>
        </a:p>
      </dgm:t>
    </dgm:pt>
    <dgm:pt modelId="{5F0F757E-3A30-49E1-93A3-F869F36B34CC}" type="sibTrans" cxnId="{55CEB87C-AB28-4C34-BD0D-1244FA16561C}">
      <dgm:prSet/>
      <dgm:spPr/>
      <dgm:t>
        <a:bodyPr/>
        <a:lstStyle/>
        <a:p>
          <a:endParaRPr lang="pt-BR"/>
        </a:p>
      </dgm:t>
    </dgm:pt>
    <dgm:pt modelId="{51D6C35F-0BEA-4CB3-B4ED-1B245E43D75B}">
      <dgm:prSet phldrT="[Texto]"/>
      <dgm:spPr/>
      <dgm:t>
        <a:bodyPr/>
        <a:lstStyle/>
        <a:p>
          <a:r>
            <a:rPr lang="pt-BR" dirty="0" smtClean="0"/>
            <a:t>Loja de Sapatos Finos</a:t>
          </a:r>
          <a:endParaRPr lang="pt-BR" dirty="0"/>
        </a:p>
      </dgm:t>
    </dgm:pt>
    <dgm:pt modelId="{D2F6D4B0-9D53-48F1-8238-2145B9CED79B}" type="parTrans" cxnId="{009BA865-9BCC-4CB6-BF53-916DC6E55F32}">
      <dgm:prSet/>
      <dgm:spPr/>
      <dgm:t>
        <a:bodyPr/>
        <a:lstStyle/>
        <a:p>
          <a:endParaRPr lang="pt-BR"/>
        </a:p>
      </dgm:t>
    </dgm:pt>
    <dgm:pt modelId="{7ADEB844-1225-4858-BB9D-E1A88E9804BC}" type="sibTrans" cxnId="{009BA865-9BCC-4CB6-BF53-916DC6E55F32}">
      <dgm:prSet/>
      <dgm:spPr/>
      <dgm:t>
        <a:bodyPr/>
        <a:lstStyle/>
        <a:p>
          <a:endParaRPr lang="pt-BR"/>
        </a:p>
      </dgm:t>
    </dgm:pt>
    <dgm:pt modelId="{1D4C48B4-737B-475E-B6B2-9B86AB419D11}">
      <dgm:prSet phldrT="[Texto]"/>
      <dgm:spPr/>
      <dgm:t>
        <a:bodyPr/>
        <a:lstStyle/>
        <a:p>
          <a:r>
            <a:rPr lang="pt-BR" dirty="0" smtClean="0"/>
            <a:t>siteB.com</a:t>
          </a:r>
          <a:endParaRPr lang="pt-BR" dirty="0"/>
        </a:p>
      </dgm:t>
    </dgm:pt>
    <dgm:pt modelId="{584F32D8-7AB3-4208-AE8A-CAF931B9ABD6}" type="parTrans" cxnId="{CF1CB54C-7382-4DB3-A692-258237AB2BCE}">
      <dgm:prSet/>
      <dgm:spPr/>
      <dgm:t>
        <a:bodyPr/>
        <a:lstStyle/>
        <a:p>
          <a:endParaRPr lang="pt-BR"/>
        </a:p>
      </dgm:t>
    </dgm:pt>
    <dgm:pt modelId="{4286FD85-2660-42A5-90C7-FF76EDB4B8D0}" type="sibTrans" cxnId="{CF1CB54C-7382-4DB3-A692-258237AB2BCE}">
      <dgm:prSet/>
      <dgm:spPr/>
      <dgm:t>
        <a:bodyPr/>
        <a:lstStyle/>
        <a:p>
          <a:endParaRPr lang="pt-BR"/>
        </a:p>
      </dgm:t>
    </dgm:pt>
    <dgm:pt modelId="{71C59849-B7F5-483D-8E0F-551D8353AC4E}">
      <dgm:prSet phldrT="[Texto]"/>
      <dgm:spPr/>
      <dgm:t>
        <a:bodyPr/>
        <a:lstStyle/>
        <a:p>
          <a:r>
            <a:rPr lang="pt-BR" dirty="0" smtClean="0"/>
            <a:t>Loja de Celulares</a:t>
          </a:r>
        </a:p>
      </dgm:t>
    </dgm:pt>
    <dgm:pt modelId="{841F04AF-A17F-473F-B6DE-8EAEC2620D13}" type="parTrans" cxnId="{D2C8B937-D68D-4709-8AE5-48D111EB1B5D}">
      <dgm:prSet/>
      <dgm:spPr/>
      <dgm:t>
        <a:bodyPr/>
        <a:lstStyle/>
        <a:p>
          <a:endParaRPr lang="pt-BR"/>
        </a:p>
      </dgm:t>
    </dgm:pt>
    <dgm:pt modelId="{505D333B-7C60-4B2A-83BC-90A37299C808}" type="sibTrans" cxnId="{D2C8B937-D68D-4709-8AE5-48D111EB1B5D}">
      <dgm:prSet/>
      <dgm:spPr/>
      <dgm:t>
        <a:bodyPr/>
        <a:lstStyle/>
        <a:p>
          <a:endParaRPr lang="pt-BR"/>
        </a:p>
      </dgm:t>
    </dgm:pt>
    <dgm:pt modelId="{13ADD546-F653-4F9E-8D49-ADDF0265AB8F}">
      <dgm:prSet phldrT="[Texto]"/>
      <dgm:spPr>
        <a:solidFill>
          <a:schemeClr val="bg1"/>
        </a:solidFill>
      </dgm:spPr>
      <dgm:t>
        <a:bodyPr/>
        <a:lstStyle/>
        <a:p>
          <a:r>
            <a:rPr lang="pt-BR" dirty="0" smtClean="0"/>
            <a:t>servidor</a:t>
          </a:r>
          <a:endParaRPr lang="pt-BR" dirty="0"/>
        </a:p>
      </dgm:t>
    </dgm:pt>
    <dgm:pt modelId="{9E1697EB-1A09-4184-98A4-008554DF7870}" type="parTrans" cxnId="{DFD46CFC-9BBD-44F1-88F4-42443EAC2F0B}">
      <dgm:prSet/>
      <dgm:spPr/>
      <dgm:t>
        <a:bodyPr/>
        <a:lstStyle/>
        <a:p>
          <a:endParaRPr lang="pt-BR"/>
        </a:p>
      </dgm:t>
    </dgm:pt>
    <dgm:pt modelId="{FD848766-0149-4D83-AA5B-7A474F6F96BB}" type="sibTrans" cxnId="{DFD46CFC-9BBD-44F1-88F4-42443EAC2F0B}">
      <dgm:prSet/>
      <dgm:spPr/>
      <dgm:t>
        <a:bodyPr/>
        <a:lstStyle/>
        <a:p>
          <a:endParaRPr lang="pt-BR"/>
        </a:p>
      </dgm:t>
    </dgm:pt>
    <dgm:pt modelId="{2E8A4E8F-350F-4ADA-857D-6332251FB1A7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website</a:t>
          </a:r>
          <a:endParaRPr lang="pt-BR" dirty="0">
            <a:solidFill>
              <a:schemeClr val="bg1"/>
            </a:solidFill>
          </a:endParaRPr>
        </a:p>
      </dgm:t>
    </dgm:pt>
    <dgm:pt modelId="{D603D2D5-09D2-4954-B111-E4DE4E112C8F}" type="parTrans" cxnId="{68DAA3CD-F954-4EB2-A1A1-131AC05B88DB}">
      <dgm:prSet/>
      <dgm:spPr/>
      <dgm:t>
        <a:bodyPr/>
        <a:lstStyle/>
        <a:p>
          <a:endParaRPr lang="pt-BR"/>
        </a:p>
      </dgm:t>
    </dgm:pt>
    <dgm:pt modelId="{CBA14D17-D712-4A8A-BEB7-95375C40FC1D}" type="sibTrans" cxnId="{68DAA3CD-F954-4EB2-A1A1-131AC05B88DB}">
      <dgm:prSet/>
      <dgm:spPr/>
      <dgm:t>
        <a:bodyPr/>
        <a:lstStyle/>
        <a:p>
          <a:endParaRPr lang="pt-BR"/>
        </a:p>
      </dgm:t>
    </dgm:pt>
    <dgm:pt modelId="{8993AFF1-20CF-4C9F-9462-FD1ADEA80CEE}">
      <dgm:prSet phldrT="[Texto]"/>
      <dgm:spPr/>
      <dgm:t>
        <a:bodyPr/>
        <a:lstStyle/>
        <a:p>
          <a:r>
            <a:rPr lang="pt-BR" dirty="0" smtClean="0"/>
            <a:t>loja</a:t>
          </a:r>
          <a:endParaRPr lang="pt-BR" dirty="0"/>
        </a:p>
      </dgm:t>
    </dgm:pt>
    <dgm:pt modelId="{3FDE0976-D942-46A3-BB82-910062D2301C}" type="parTrans" cxnId="{653E49E0-39AB-4F57-ADC0-4976F1BC1D56}">
      <dgm:prSet/>
      <dgm:spPr/>
      <dgm:t>
        <a:bodyPr/>
        <a:lstStyle/>
        <a:p>
          <a:endParaRPr lang="pt-BR"/>
        </a:p>
      </dgm:t>
    </dgm:pt>
    <dgm:pt modelId="{12323157-9BAB-445B-9A6C-277E43373371}" type="sibTrans" cxnId="{653E49E0-39AB-4F57-ADC0-4976F1BC1D56}">
      <dgm:prSet/>
      <dgm:spPr/>
      <dgm:t>
        <a:bodyPr/>
        <a:lstStyle/>
        <a:p>
          <a:endParaRPr lang="pt-BR"/>
        </a:p>
      </dgm:t>
    </dgm:pt>
    <dgm:pt modelId="{3E8EDA82-F42B-4A89-90B0-267B8FC43487}">
      <dgm:prSet phldrT="[Texto]"/>
      <dgm:spPr/>
      <dgm:t>
        <a:bodyPr/>
        <a:lstStyle/>
        <a:p>
          <a:r>
            <a:rPr lang="pt-BR" dirty="0" smtClean="0"/>
            <a:t>visão de loja</a:t>
          </a:r>
          <a:endParaRPr lang="pt-BR" dirty="0"/>
        </a:p>
      </dgm:t>
    </dgm:pt>
    <dgm:pt modelId="{472ACAEB-B011-43A1-9928-22E376374E7C}" type="parTrans" cxnId="{7CACD994-34F3-40CF-B5C8-BDAE41D6EDC3}">
      <dgm:prSet/>
      <dgm:spPr/>
      <dgm:t>
        <a:bodyPr/>
        <a:lstStyle/>
        <a:p>
          <a:endParaRPr lang="pt-BR"/>
        </a:p>
      </dgm:t>
    </dgm:pt>
    <dgm:pt modelId="{B00B279D-9A22-4E5F-8D68-3A54DCD1B708}" type="sibTrans" cxnId="{7CACD994-34F3-40CF-B5C8-BDAE41D6EDC3}">
      <dgm:prSet/>
      <dgm:spPr/>
      <dgm:t>
        <a:bodyPr/>
        <a:lstStyle/>
        <a:p>
          <a:endParaRPr lang="pt-BR"/>
        </a:p>
      </dgm:t>
    </dgm:pt>
    <dgm:pt modelId="{B53528D4-A35D-4688-8EA6-95D6BABF9203}">
      <dgm:prSet phldrT="[Texto]"/>
      <dgm:spPr/>
      <dgm:t>
        <a:bodyPr/>
        <a:lstStyle/>
        <a:p>
          <a:r>
            <a:rPr lang="pt-BR" dirty="0" smtClean="0"/>
            <a:t>português</a:t>
          </a:r>
          <a:endParaRPr lang="pt-BR" dirty="0"/>
        </a:p>
      </dgm:t>
    </dgm:pt>
    <dgm:pt modelId="{29BCA930-0F14-4262-ABEF-65DA9A900D05}" type="parTrans" cxnId="{4090B717-B4F2-4D60-A6E8-B775DA990312}">
      <dgm:prSet/>
      <dgm:spPr/>
      <dgm:t>
        <a:bodyPr/>
        <a:lstStyle/>
        <a:p>
          <a:endParaRPr lang="pt-BR"/>
        </a:p>
      </dgm:t>
    </dgm:pt>
    <dgm:pt modelId="{ED49ED04-E648-457A-94F9-2BCFCB910BA4}" type="sibTrans" cxnId="{4090B717-B4F2-4D60-A6E8-B775DA990312}">
      <dgm:prSet/>
      <dgm:spPr/>
      <dgm:t>
        <a:bodyPr/>
        <a:lstStyle/>
        <a:p>
          <a:endParaRPr lang="pt-BR"/>
        </a:p>
      </dgm:t>
    </dgm:pt>
    <dgm:pt modelId="{0CAC0013-C776-4A4C-9C75-1B5B38DEE03A}">
      <dgm:prSet phldrT="[Texto]"/>
      <dgm:spPr/>
      <dgm:t>
        <a:bodyPr/>
        <a:lstStyle/>
        <a:p>
          <a:r>
            <a:rPr lang="pt-BR" dirty="0" smtClean="0"/>
            <a:t>inglês</a:t>
          </a:r>
          <a:endParaRPr lang="pt-BR" dirty="0"/>
        </a:p>
      </dgm:t>
    </dgm:pt>
    <dgm:pt modelId="{EE90F008-193D-40D6-BDFD-1C0B44230FB2}" type="parTrans" cxnId="{271029BE-A9C6-4BB5-9435-A02E44710A8D}">
      <dgm:prSet/>
      <dgm:spPr/>
      <dgm:t>
        <a:bodyPr/>
        <a:lstStyle/>
        <a:p>
          <a:endParaRPr lang="pt-BR"/>
        </a:p>
      </dgm:t>
    </dgm:pt>
    <dgm:pt modelId="{11AC6265-46B0-4C29-8249-1BABE0C777B0}" type="sibTrans" cxnId="{271029BE-A9C6-4BB5-9435-A02E44710A8D}">
      <dgm:prSet/>
      <dgm:spPr/>
      <dgm:t>
        <a:bodyPr/>
        <a:lstStyle/>
        <a:p>
          <a:endParaRPr lang="pt-BR"/>
        </a:p>
      </dgm:t>
    </dgm:pt>
    <dgm:pt modelId="{63D94342-72FB-40B7-AF2D-D08AEE7DFAE8}">
      <dgm:prSet phldrT="[Texto]"/>
      <dgm:spPr/>
      <dgm:t>
        <a:bodyPr/>
        <a:lstStyle/>
        <a:p>
          <a:r>
            <a:rPr lang="pt-BR" dirty="0" smtClean="0"/>
            <a:t>português</a:t>
          </a:r>
          <a:endParaRPr lang="pt-BR" dirty="0"/>
        </a:p>
      </dgm:t>
    </dgm:pt>
    <dgm:pt modelId="{C053022C-53B8-4728-9C05-1B7A86FAA441}" type="parTrans" cxnId="{36BFB5AB-0C16-426E-B410-5FE9F8D1616C}">
      <dgm:prSet/>
      <dgm:spPr/>
      <dgm:t>
        <a:bodyPr/>
        <a:lstStyle/>
        <a:p>
          <a:endParaRPr lang="pt-BR"/>
        </a:p>
      </dgm:t>
    </dgm:pt>
    <dgm:pt modelId="{0A0FA7A5-7E84-4A6B-BFDC-8E9B3CD4EE05}" type="sibTrans" cxnId="{36BFB5AB-0C16-426E-B410-5FE9F8D1616C}">
      <dgm:prSet/>
      <dgm:spPr/>
      <dgm:t>
        <a:bodyPr/>
        <a:lstStyle/>
        <a:p>
          <a:endParaRPr lang="pt-BR"/>
        </a:p>
      </dgm:t>
    </dgm:pt>
    <dgm:pt modelId="{9FEAFAAF-C70E-4B01-8797-966B1168FBA8}">
      <dgm:prSet phldrT="[Texto]"/>
      <dgm:spPr/>
      <dgm:t>
        <a:bodyPr/>
        <a:lstStyle/>
        <a:p>
          <a:r>
            <a:rPr lang="pt-BR" dirty="0" smtClean="0"/>
            <a:t>inglês</a:t>
          </a:r>
          <a:endParaRPr lang="pt-BR" dirty="0"/>
        </a:p>
      </dgm:t>
    </dgm:pt>
    <dgm:pt modelId="{802317D3-7EBF-45EC-9DB9-83E3FD78309E}" type="parTrans" cxnId="{CF37B8DB-7FF1-4733-87BC-61B4F8D0DE38}">
      <dgm:prSet/>
      <dgm:spPr/>
      <dgm:t>
        <a:bodyPr/>
        <a:lstStyle/>
        <a:p>
          <a:endParaRPr lang="pt-BR"/>
        </a:p>
      </dgm:t>
    </dgm:pt>
    <dgm:pt modelId="{BDB4CC14-3B0E-4729-B714-412378C28C11}" type="sibTrans" cxnId="{CF37B8DB-7FF1-4733-87BC-61B4F8D0DE38}">
      <dgm:prSet/>
      <dgm:spPr/>
      <dgm:t>
        <a:bodyPr/>
        <a:lstStyle/>
        <a:p>
          <a:endParaRPr lang="pt-BR"/>
        </a:p>
      </dgm:t>
    </dgm:pt>
    <dgm:pt modelId="{2F54BF9B-EC8C-4999-8279-7409633E03FD}">
      <dgm:prSet phldrT="[Texto]"/>
      <dgm:spPr/>
      <dgm:t>
        <a:bodyPr/>
        <a:lstStyle/>
        <a:p>
          <a:r>
            <a:rPr lang="pt-BR" dirty="0" smtClean="0"/>
            <a:t>português</a:t>
          </a:r>
        </a:p>
      </dgm:t>
    </dgm:pt>
    <dgm:pt modelId="{5ED97080-E776-4F08-A23D-DBF1F59CAA5F}" type="parTrans" cxnId="{2D0AAF62-74C6-4FF7-9F65-3BA5335B6F82}">
      <dgm:prSet/>
      <dgm:spPr/>
      <dgm:t>
        <a:bodyPr/>
        <a:lstStyle/>
        <a:p>
          <a:endParaRPr lang="pt-BR"/>
        </a:p>
      </dgm:t>
    </dgm:pt>
    <dgm:pt modelId="{2701155C-E855-4582-8341-056A364BD2BD}" type="sibTrans" cxnId="{2D0AAF62-74C6-4FF7-9F65-3BA5335B6F82}">
      <dgm:prSet/>
      <dgm:spPr/>
      <dgm:t>
        <a:bodyPr/>
        <a:lstStyle/>
        <a:p>
          <a:endParaRPr lang="pt-BR"/>
        </a:p>
      </dgm:t>
    </dgm:pt>
    <dgm:pt modelId="{19264C0C-DFE1-4952-A18E-4A3C0935F949}">
      <dgm:prSet phldrT="[Texto]"/>
      <dgm:spPr/>
      <dgm:t>
        <a:bodyPr/>
        <a:lstStyle/>
        <a:p>
          <a:r>
            <a:rPr lang="pt-BR" dirty="0" smtClean="0"/>
            <a:t>catálogo</a:t>
          </a:r>
          <a:endParaRPr lang="pt-BR" dirty="0"/>
        </a:p>
      </dgm:t>
    </dgm:pt>
    <dgm:pt modelId="{EF95B2F6-3FF3-4E57-B466-C6A595F16A45}" type="parTrans" cxnId="{6E5A9B60-7605-443E-9E70-8307C95D8CBC}">
      <dgm:prSet/>
      <dgm:spPr/>
      <dgm:t>
        <a:bodyPr/>
        <a:lstStyle/>
        <a:p>
          <a:endParaRPr lang="pt-BR"/>
        </a:p>
      </dgm:t>
    </dgm:pt>
    <dgm:pt modelId="{418D9D23-4A70-4B1F-A3E1-75B8C55D8E87}" type="sibTrans" cxnId="{6E5A9B60-7605-443E-9E70-8307C95D8CBC}">
      <dgm:prSet/>
      <dgm:spPr/>
      <dgm:t>
        <a:bodyPr/>
        <a:lstStyle/>
        <a:p>
          <a:endParaRPr lang="pt-BR"/>
        </a:p>
      </dgm:t>
    </dgm:pt>
    <dgm:pt modelId="{B17A4C77-53F1-4CE6-872E-77E2F1193B6A}">
      <dgm:prSet phldrT="[Texto]"/>
      <dgm:spPr/>
      <dgm:t>
        <a:bodyPr/>
        <a:lstStyle/>
        <a:p>
          <a:r>
            <a:rPr lang="pt-BR" dirty="0" smtClean="0"/>
            <a:t>categorias e produtos</a:t>
          </a:r>
        </a:p>
      </dgm:t>
    </dgm:pt>
    <dgm:pt modelId="{0607D065-8A61-4D16-91F2-683A5D2D71B4}" type="parTrans" cxnId="{A1682BC3-A070-42A4-BDC1-C8CBFD875526}">
      <dgm:prSet/>
      <dgm:spPr/>
    </dgm:pt>
    <dgm:pt modelId="{C67F1B90-5B6E-4D84-8671-5481B1770C90}" type="sibTrans" cxnId="{A1682BC3-A070-42A4-BDC1-C8CBFD875526}">
      <dgm:prSet/>
      <dgm:spPr/>
    </dgm:pt>
    <dgm:pt modelId="{01444BFC-0261-4966-9B36-7ABA6F313BFC}">
      <dgm:prSet phldrT="[Texto]"/>
      <dgm:spPr/>
      <dgm:t>
        <a:bodyPr/>
        <a:lstStyle/>
        <a:p>
          <a:r>
            <a:rPr lang="pt-BR" smtClean="0"/>
            <a:t>categorias e produtos</a:t>
          </a:r>
          <a:endParaRPr lang="pt-BR" dirty="0"/>
        </a:p>
      </dgm:t>
    </dgm:pt>
    <dgm:pt modelId="{AD55588F-E69B-4C92-8B62-8E874E630C99}" type="parTrans" cxnId="{FFA1C818-88E7-4FAD-BFC8-12ABF38E3F58}">
      <dgm:prSet/>
      <dgm:spPr/>
    </dgm:pt>
    <dgm:pt modelId="{7EF3AFC3-E54E-4126-8361-3C06E171242E}" type="sibTrans" cxnId="{FFA1C818-88E7-4FAD-BFC8-12ABF38E3F58}">
      <dgm:prSet/>
      <dgm:spPr/>
    </dgm:pt>
    <dgm:pt modelId="{CC014C73-72C2-4FBE-BD8F-5E0D1CDBC2DC}">
      <dgm:prSet phldrT="[Texto]"/>
      <dgm:spPr/>
      <dgm:t>
        <a:bodyPr/>
        <a:lstStyle/>
        <a:p>
          <a:r>
            <a:rPr lang="pt-BR" smtClean="0"/>
            <a:t>categorias e produtos</a:t>
          </a:r>
          <a:endParaRPr lang="pt-BR" dirty="0"/>
        </a:p>
      </dgm:t>
    </dgm:pt>
    <dgm:pt modelId="{22CFA2A0-19B1-4E6F-9CA9-12B756DEEF0C}" type="parTrans" cxnId="{9B3ECC99-3724-4FFE-A681-9B23357BC82D}">
      <dgm:prSet/>
      <dgm:spPr/>
    </dgm:pt>
    <dgm:pt modelId="{B07E0727-86F9-4468-97D6-A6AEB0DCF6BB}" type="sibTrans" cxnId="{9B3ECC99-3724-4FFE-A681-9B23357BC82D}">
      <dgm:prSet/>
      <dgm:spPr/>
    </dgm:pt>
    <dgm:pt modelId="{9BF7D6C9-0413-4365-B601-B08DAB8F129D}">
      <dgm:prSet phldrT="[Texto]"/>
      <dgm:spPr/>
      <dgm:t>
        <a:bodyPr/>
        <a:lstStyle/>
        <a:p>
          <a:r>
            <a:rPr lang="pt-BR" smtClean="0"/>
            <a:t>categorias e produtos</a:t>
          </a:r>
          <a:endParaRPr lang="pt-BR" dirty="0"/>
        </a:p>
      </dgm:t>
    </dgm:pt>
    <dgm:pt modelId="{991C3EB8-B02E-47A2-AA83-DA717208D4C1}" type="parTrans" cxnId="{FE3B5911-5C6D-4198-9A5C-DC054F0E93CA}">
      <dgm:prSet/>
      <dgm:spPr/>
    </dgm:pt>
    <dgm:pt modelId="{A7289A38-06F9-41C9-950C-137472C54DB9}" type="sibTrans" cxnId="{FE3B5911-5C6D-4198-9A5C-DC054F0E93CA}">
      <dgm:prSet/>
      <dgm:spPr/>
    </dgm:pt>
    <dgm:pt modelId="{F13A4A0E-5DC9-411A-8D82-A5BF50833B4E}">
      <dgm:prSet phldrT="[Texto]"/>
      <dgm:spPr/>
      <dgm:t>
        <a:bodyPr/>
        <a:lstStyle/>
        <a:p>
          <a:r>
            <a:rPr lang="pt-BR" smtClean="0"/>
            <a:t>categorias e produtos</a:t>
          </a:r>
          <a:endParaRPr lang="pt-BR" dirty="0"/>
        </a:p>
      </dgm:t>
    </dgm:pt>
    <dgm:pt modelId="{D12BE654-971C-4F11-B52C-D119659B1479}" type="parTrans" cxnId="{6984FA25-8052-47D7-AE5E-CCE35A813737}">
      <dgm:prSet/>
      <dgm:spPr/>
    </dgm:pt>
    <dgm:pt modelId="{0E7BBCEE-F5B7-4004-BF9C-FCE847964895}" type="sibTrans" cxnId="{6984FA25-8052-47D7-AE5E-CCE35A813737}">
      <dgm:prSet/>
      <dgm:spPr/>
    </dgm:pt>
    <dgm:pt modelId="{00EC0ABA-1B53-4A2A-88F8-A91ADE660016}" type="pres">
      <dgm:prSet presAssocID="{ED11F148-5EC3-4085-9F19-E142880C701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9A96B77-9A3E-4DA5-80CA-54A75E24FE8B}" type="pres">
      <dgm:prSet presAssocID="{ED11F148-5EC3-4085-9F19-E142880C7016}" presName="hierFlow" presStyleCnt="0"/>
      <dgm:spPr/>
    </dgm:pt>
    <dgm:pt modelId="{FF7F53D0-1B66-4739-AB39-C72BC6F12B63}" type="pres">
      <dgm:prSet presAssocID="{ED11F148-5EC3-4085-9F19-E142880C7016}" presName="firstBuf" presStyleCnt="0"/>
      <dgm:spPr/>
    </dgm:pt>
    <dgm:pt modelId="{5B2FF3C4-BAE6-49C6-AA6F-6DFF4AA75B51}" type="pres">
      <dgm:prSet presAssocID="{ED11F148-5EC3-4085-9F19-E142880C701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B0FD699-1627-435B-929F-B4ABDD799518}" type="pres">
      <dgm:prSet presAssocID="{C7A5E784-522F-42BD-BCC0-F1102AFAF808}" presName="Name14" presStyleCnt="0"/>
      <dgm:spPr/>
    </dgm:pt>
    <dgm:pt modelId="{5E1B972E-0251-44D8-AA5C-561094C6F82C}" type="pres">
      <dgm:prSet presAssocID="{C7A5E784-522F-42BD-BCC0-F1102AFAF80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13904EC-FB71-40EC-BF6F-7FFC06C7A6F2}" type="pres">
      <dgm:prSet presAssocID="{C7A5E784-522F-42BD-BCC0-F1102AFAF808}" presName="hierChild2" presStyleCnt="0"/>
      <dgm:spPr/>
    </dgm:pt>
    <dgm:pt modelId="{1A1D575F-6722-4F36-9F45-2ECBF029C277}" type="pres">
      <dgm:prSet presAssocID="{3A9D97B6-192E-4C77-B82B-A8E6337BDEBF}" presName="Name19" presStyleLbl="parChTrans1D2" presStyleIdx="0" presStyleCnt="2"/>
      <dgm:spPr/>
      <dgm:t>
        <a:bodyPr/>
        <a:lstStyle/>
        <a:p>
          <a:endParaRPr lang="pt-BR"/>
        </a:p>
      </dgm:t>
    </dgm:pt>
    <dgm:pt modelId="{4145F12B-D1DC-4D9C-9096-B9FED90E8980}" type="pres">
      <dgm:prSet presAssocID="{A99896A0-E6FE-4F89-82B1-47B8B8AD3379}" presName="Name21" presStyleCnt="0"/>
      <dgm:spPr/>
    </dgm:pt>
    <dgm:pt modelId="{564F29B8-A547-4C94-99EE-05800BBC0A99}" type="pres">
      <dgm:prSet presAssocID="{A99896A0-E6FE-4F89-82B1-47B8B8AD3379}" presName="level2Shape" presStyleLbl="node2" presStyleIdx="0" presStyleCnt="2"/>
      <dgm:spPr/>
      <dgm:t>
        <a:bodyPr/>
        <a:lstStyle/>
        <a:p>
          <a:endParaRPr lang="pt-BR"/>
        </a:p>
      </dgm:t>
    </dgm:pt>
    <dgm:pt modelId="{F8BBBC67-D190-4783-B676-13076D6931A5}" type="pres">
      <dgm:prSet presAssocID="{A99896A0-E6FE-4F89-82B1-47B8B8AD3379}" presName="hierChild3" presStyleCnt="0"/>
      <dgm:spPr/>
    </dgm:pt>
    <dgm:pt modelId="{972ED9A6-70B1-42CA-ABE4-652B055ECC5B}" type="pres">
      <dgm:prSet presAssocID="{5167D963-A7AA-4430-B6A7-813F47A264DE}" presName="Name19" presStyleLbl="parChTrans1D3" presStyleIdx="0" presStyleCnt="3"/>
      <dgm:spPr/>
      <dgm:t>
        <a:bodyPr/>
        <a:lstStyle/>
        <a:p>
          <a:endParaRPr lang="pt-BR"/>
        </a:p>
      </dgm:t>
    </dgm:pt>
    <dgm:pt modelId="{307AF759-CA2F-4EF9-9DB4-CC4C08EC2AA3}" type="pres">
      <dgm:prSet presAssocID="{FF789E6A-E0A2-40DD-BB69-FC614DBA68A3}" presName="Name21" presStyleCnt="0"/>
      <dgm:spPr/>
    </dgm:pt>
    <dgm:pt modelId="{3C991A20-433C-45EF-90C5-3C3D0F006613}" type="pres">
      <dgm:prSet presAssocID="{FF789E6A-E0A2-40DD-BB69-FC614DBA68A3}" presName="level2Shape" presStyleLbl="node3" presStyleIdx="0" presStyleCnt="3"/>
      <dgm:spPr/>
      <dgm:t>
        <a:bodyPr/>
        <a:lstStyle/>
        <a:p>
          <a:endParaRPr lang="pt-BR"/>
        </a:p>
      </dgm:t>
    </dgm:pt>
    <dgm:pt modelId="{8B4CE2E7-996E-4B57-848B-6A173746EE74}" type="pres">
      <dgm:prSet presAssocID="{FF789E6A-E0A2-40DD-BB69-FC614DBA68A3}" presName="hierChild3" presStyleCnt="0"/>
      <dgm:spPr/>
    </dgm:pt>
    <dgm:pt modelId="{39757617-BDE5-4345-B5A7-9E7B3656CC41}" type="pres">
      <dgm:prSet presAssocID="{29BCA930-0F14-4262-ABEF-65DA9A900D05}" presName="Name19" presStyleLbl="parChTrans1D4" presStyleIdx="0" presStyleCnt="10"/>
      <dgm:spPr/>
      <dgm:t>
        <a:bodyPr/>
        <a:lstStyle/>
        <a:p>
          <a:endParaRPr lang="pt-BR"/>
        </a:p>
      </dgm:t>
    </dgm:pt>
    <dgm:pt modelId="{5CFE34CA-5869-44B6-93BF-A9CB267CA125}" type="pres">
      <dgm:prSet presAssocID="{B53528D4-A35D-4688-8EA6-95D6BABF9203}" presName="Name21" presStyleCnt="0"/>
      <dgm:spPr/>
    </dgm:pt>
    <dgm:pt modelId="{34ACE4F5-EDF8-481F-A98B-16DCB5483C4F}" type="pres">
      <dgm:prSet presAssocID="{B53528D4-A35D-4688-8EA6-95D6BABF9203}" presName="level2Shape" presStyleLbl="node4" presStyleIdx="0" presStyleCnt="10"/>
      <dgm:spPr/>
      <dgm:t>
        <a:bodyPr/>
        <a:lstStyle/>
        <a:p>
          <a:endParaRPr lang="pt-BR"/>
        </a:p>
      </dgm:t>
    </dgm:pt>
    <dgm:pt modelId="{B57866E1-C5F2-454F-99D3-3307270AFF90}" type="pres">
      <dgm:prSet presAssocID="{B53528D4-A35D-4688-8EA6-95D6BABF9203}" presName="hierChild3" presStyleCnt="0"/>
      <dgm:spPr/>
    </dgm:pt>
    <dgm:pt modelId="{319FDCCF-17A9-44EC-BEB0-1258EF44768C}" type="pres">
      <dgm:prSet presAssocID="{D12BE654-971C-4F11-B52C-D119659B1479}" presName="Name19" presStyleLbl="parChTrans1D4" presStyleIdx="1" presStyleCnt="10"/>
      <dgm:spPr/>
    </dgm:pt>
    <dgm:pt modelId="{7FBF77AC-0332-4BF1-8CD7-CB739956D620}" type="pres">
      <dgm:prSet presAssocID="{F13A4A0E-5DC9-411A-8D82-A5BF50833B4E}" presName="Name21" presStyleCnt="0"/>
      <dgm:spPr/>
    </dgm:pt>
    <dgm:pt modelId="{B4E0A998-9CD3-4F72-9EE2-3B8B4AAA44B3}" type="pres">
      <dgm:prSet presAssocID="{F13A4A0E-5DC9-411A-8D82-A5BF50833B4E}" presName="level2Shape" presStyleLbl="node4" presStyleIdx="1" presStyleCnt="10"/>
      <dgm:spPr/>
      <dgm:t>
        <a:bodyPr/>
        <a:lstStyle/>
        <a:p>
          <a:endParaRPr lang="pt-BR"/>
        </a:p>
      </dgm:t>
    </dgm:pt>
    <dgm:pt modelId="{F1B9912E-64A2-4BE9-A323-1BA380720736}" type="pres">
      <dgm:prSet presAssocID="{F13A4A0E-5DC9-411A-8D82-A5BF50833B4E}" presName="hierChild3" presStyleCnt="0"/>
      <dgm:spPr/>
    </dgm:pt>
    <dgm:pt modelId="{A3F76816-F9E7-4786-9544-C009C4CCCB9D}" type="pres">
      <dgm:prSet presAssocID="{EE90F008-193D-40D6-BDFD-1C0B44230FB2}" presName="Name19" presStyleLbl="parChTrans1D4" presStyleIdx="2" presStyleCnt="10"/>
      <dgm:spPr/>
      <dgm:t>
        <a:bodyPr/>
        <a:lstStyle/>
        <a:p>
          <a:endParaRPr lang="pt-BR"/>
        </a:p>
      </dgm:t>
    </dgm:pt>
    <dgm:pt modelId="{F7A8FF32-D305-4BB8-B305-A58C5A01A7A4}" type="pres">
      <dgm:prSet presAssocID="{0CAC0013-C776-4A4C-9C75-1B5B38DEE03A}" presName="Name21" presStyleCnt="0"/>
      <dgm:spPr/>
    </dgm:pt>
    <dgm:pt modelId="{32A3703F-9FF1-4BA5-9207-0B4DEF88A40B}" type="pres">
      <dgm:prSet presAssocID="{0CAC0013-C776-4A4C-9C75-1B5B38DEE03A}" presName="level2Shape" presStyleLbl="node4" presStyleIdx="2" presStyleCnt="10"/>
      <dgm:spPr/>
      <dgm:t>
        <a:bodyPr/>
        <a:lstStyle/>
        <a:p>
          <a:endParaRPr lang="pt-BR"/>
        </a:p>
      </dgm:t>
    </dgm:pt>
    <dgm:pt modelId="{0B09FD00-D260-42BA-920D-43E0421476A2}" type="pres">
      <dgm:prSet presAssocID="{0CAC0013-C776-4A4C-9C75-1B5B38DEE03A}" presName="hierChild3" presStyleCnt="0"/>
      <dgm:spPr/>
    </dgm:pt>
    <dgm:pt modelId="{BB9A6CE1-49D0-4D25-BE25-F4E3FD84A600}" type="pres">
      <dgm:prSet presAssocID="{991C3EB8-B02E-47A2-AA83-DA717208D4C1}" presName="Name19" presStyleLbl="parChTrans1D4" presStyleIdx="3" presStyleCnt="10"/>
      <dgm:spPr/>
    </dgm:pt>
    <dgm:pt modelId="{A586849A-B17F-4FB5-8777-BB8BC74B8BC5}" type="pres">
      <dgm:prSet presAssocID="{9BF7D6C9-0413-4365-B601-B08DAB8F129D}" presName="Name21" presStyleCnt="0"/>
      <dgm:spPr/>
    </dgm:pt>
    <dgm:pt modelId="{FC02B5D8-DDAE-41F5-A7E6-20A3EA9833B4}" type="pres">
      <dgm:prSet presAssocID="{9BF7D6C9-0413-4365-B601-B08DAB8F129D}" presName="level2Shape" presStyleLbl="node4" presStyleIdx="3" presStyleCnt="10"/>
      <dgm:spPr/>
      <dgm:t>
        <a:bodyPr/>
        <a:lstStyle/>
        <a:p>
          <a:endParaRPr lang="pt-BR"/>
        </a:p>
      </dgm:t>
    </dgm:pt>
    <dgm:pt modelId="{8D059824-5B60-4A9B-BCF7-BB4D3CD145C9}" type="pres">
      <dgm:prSet presAssocID="{9BF7D6C9-0413-4365-B601-B08DAB8F129D}" presName="hierChild3" presStyleCnt="0"/>
      <dgm:spPr/>
    </dgm:pt>
    <dgm:pt modelId="{E4632FA6-956D-42BA-8FC7-9D25998B2979}" type="pres">
      <dgm:prSet presAssocID="{D2F6D4B0-9D53-48F1-8238-2145B9CED79B}" presName="Name19" presStyleLbl="parChTrans1D3" presStyleIdx="1" presStyleCnt="3"/>
      <dgm:spPr/>
      <dgm:t>
        <a:bodyPr/>
        <a:lstStyle/>
        <a:p>
          <a:endParaRPr lang="pt-BR"/>
        </a:p>
      </dgm:t>
    </dgm:pt>
    <dgm:pt modelId="{5654B659-704C-46D5-9D06-E131CF46193F}" type="pres">
      <dgm:prSet presAssocID="{51D6C35F-0BEA-4CB3-B4ED-1B245E43D75B}" presName="Name21" presStyleCnt="0"/>
      <dgm:spPr/>
    </dgm:pt>
    <dgm:pt modelId="{CEA369DA-9774-4152-B423-53A47F026156}" type="pres">
      <dgm:prSet presAssocID="{51D6C35F-0BEA-4CB3-B4ED-1B245E43D75B}" presName="level2Shape" presStyleLbl="node3" presStyleIdx="1" presStyleCnt="3"/>
      <dgm:spPr/>
      <dgm:t>
        <a:bodyPr/>
        <a:lstStyle/>
        <a:p>
          <a:endParaRPr lang="pt-BR"/>
        </a:p>
      </dgm:t>
    </dgm:pt>
    <dgm:pt modelId="{7E74580E-586A-4465-A9D8-06244CDE35A7}" type="pres">
      <dgm:prSet presAssocID="{51D6C35F-0BEA-4CB3-B4ED-1B245E43D75B}" presName="hierChild3" presStyleCnt="0"/>
      <dgm:spPr/>
    </dgm:pt>
    <dgm:pt modelId="{12CA5CC1-27C1-45CB-AC49-6110B31846D9}" type="pres">
      <dgm:prSet presAssocID="{C053022C-53B8-4728-9C05-1B7A86FAA441}" presName="Name19" presStyleLbl="parChTrans1D4" presStyleIdx="4" presStyleCnt="10"/>
      <dgm:spPr/>
      <dgm:t>
        <a:bodyPr/>
        <a:lstStyle/>
        <a:p>
          <a:endParaRPr lang="pt-BR"/>
        </a:p>
      </dgm:t>
    </dgm:pt>
    <dgm:pt modelId="{1A013D1C-8945-44F9-A4F6-CF4561B60E96}" type="pres">
      <dgm:prSet presAssocID="{63D94342-72FB-40B7-AF2D-D08AEE7DFAE8}" presName="Name21" presStyleCnt="0"/>
      <dgm:spPr/>
    </dgm:pt>
    <dgm:pt modelId="{2E935EC0-6EA7-40F6-8D00-C75C05F81DF8}" type="pres">
      <dgm:prSet presAssocID="{63D94342-72FB-40B7-AF2D-D08AEE7DFAE8}" presName="level2Shape" presStyleLbl="node4" presStyleIdx="4" presStyleCnt="10"/>
      <dgm:spPr/>
      <dgm:t>
        <a:bodyPr/>
        <a:lstStyle/>
        <a:p>
          <a:endParaRPr lang="pt-BR"/>
        </a:p>
      </dgm:t>
    </dgm:pt>
    <dgm:pt modelId="{057513B2-500A-4A63-ADE2-1023C91B81D1}" type="pres">
      <dgm:prSet presAssocID="{63D94342-72FB-40B7-AF2D-D08AEE7DFAE8}" presName="hierChild3" presStyleCnt="0"/>
      <dgm:spPr/>
    </dgm:pt>
    <dgm:pt modelId="{8519BE9D-81D2-4E27-B40A-DAE11AB04931}" type="pres">
      <dgm:prSet presAssocID="{22CFA2A0-19B1-4E6F-9CA9-12B756DEEF0C}" presName="Name19" presStyleLbl="parChTrans1D4" presStyleIdx="5" presStyleCnt="10"/>
      <dgm:spPr/>
    </dgm:pt>
    <dgm:pt modelId="{D3B22DBF-28FA-4D79-90D8-4BD7A86EDA1E}" type="pres">
      <dgm:prSet presAssocID="{CC014C73-72C2-4FBE-BD8F-5E0D1CDBC2DC}" presName="Name21" presStyleCnt="0"/>
      <dgm:spPr/>
    </dgm:pt>
    <dgm:pt modelId="{2A3AC739-700B-40E0-8692-7CA1E38110E1}" type="pres">
      <dgm:prSet presAssocID="{CC014C73-72C2-4FBE-BD8F-5E0D1CDBC2DC}" presName="level2Shape" presStyleLbl="node4" presStyleIdx="5" presStyleCnt="10"/>
      <dgm:spPr/>
      <dgm:t>
        <a:bodyPr/>
        <a:lstStyle/>
        <a:p>
          <a:endParaRPr lang="pt-BR"/>
        </a:p>
      </dgm:t>
    </dgm:pt>
    <dgm:pt modelId="{1C1CA462-BF70-4DE2-9443-50A017C3B78D}" type="pres">
      <dgm:prSet presAssocID="{CC014C73-72C2-4FBE-BD8F-5E0D1CDBC2DC}" presName="hierChild3" presStyleCnt="0"/>
      <dgm:spPr/>
    </dgm:pt>
    <dgm:pt modelId="{FA2AA1E0-A58D-4A91-9E54-0F07A8672200}" type="pres">
      <dgm:prSet presAssocID="{802317D3-7EBF-45EC-9DB9-83E3FD78309E}" presName="Name19" presStyleLbl="parChTrans1D4" presStyleIdx="6" presStyleCnt="10"/>
      <dgm:spPr/>
      <dgm:t>
        <a:bodyPr/>
        <a:lstStyle/>
        <a:p>
          <a:endParaRPr lang="pt-BR"/>
        </a:p>
      </dgm:t>
    </dgm:pt>
    <dgm:pt modelId="{8F1E0F29-BA1C-4FB3-9846-A39C3C1536EC}" type="pres">
      <dgm:prSet presAssocID="{9FEAFAAF-C70E-4B01-8797-966B1168FBA8}" presName="Name21" presStyleCnt="0"/>
      <dgm:spPr/>
    </dgm:pt>
    <dgm:pt modelId="{5916AED6-589A-4560-A627-66399E8F8C8B}" type="pres">
      <dgm:prSet presAssocID="{9FEAFAAF-C70E-4B01-8797-966B1168FBA8}" presName="level2Shape" presStyleLbl="node4" presStyleIdx="6" presStyleCnt="10"/>
      <dgm:spPr/>
      <dgm:t>
        <a:bodyPr/>
        <a:lstStyle/>
        <a:p>
          <a:endParaRPr lang="pt-BR"/>
        </a:p>
      </dgm:t>
    </dgm:pt>
    <dgm:pt modelId="{BC96678E-C6EF-4309-BA94-65A78FECCE57}" type="pres">
      <dgm:prSet presAssocID="{9FEAFAAF-C70E-4B01-8797-966B1168FBA8}" presName="hierChild3" presStyleCnt="0"/>
      <dgm:spPr/>
    </dgm:pt>
    <dgm:pt modelId="{518653AF-61D6-4A72-B53E-8DE622372B78}" type="pres">
      <dgm:prSet presAssocID="{AD55588F-E69B-4C92-8B62-8E874E630C99}" presName="Name19" presStyleLbl="parChTrans1D4" presStyleIdx="7" presStyleCnt="10"/>
      <dgm:spPr/>
    </dgm:pt>
    <dgm:pt modelId="{A1C8C83E-4C45-4DA8-97AA-45152DB65ADC}" type="pres">
      <dgm:prSet presAssocID="{01444BFC-0261-4966-9B36-7ABA6F313BFC}" presName="Name21" presStyleCnt="0"/>
      <dgm:spPr/>
    </dgm:pt>
    <dgm:pt modelId="{CCF96DBC-29C0-408D-8478-2635B1AD09B3}" type="pres">
      <dgm:prSet presAssocID="{01444BFC-0261-4966-9B36-7ABA6F313BFC}" presName="level2Shape" presStyleLbl="node4" presStyleIdx="7" presStyleCnt="10"/>
      <dgm:spPr/>
      <dgm:t>
        <a:bodyPr/>
        <a:lstStyle/>
        <a:p>
          <a:endParaRPr lang="pt-BR"/>
        </a:p>
      </dgm:t>
    </dgm:pt>
    <dgm:pt modelId="{8FB56BE8-A55B-470F-B12B-55A7D8FEB735}" type="pres">
      <dgm:prSet presAssocID="{01444BFC-0261-4966-9B36-7ABA6F313BFC}" presName="hierChild3" presStyleCnt="0"/>
      <dgm:spPr/>
    </dgm:pt>
    <dgm:pt modelId="{BAEFB2AE-2C47-4DD1-BE51-D986DC7D84CB}" type="pres">
      <dgm:prSet presAssocID="{584F32D8-7AB3-4208-AE8A-CAF931B9ABD6}" presName="Name19" presStyleLbl="parChTrans1D2" presStyleIdx="1" presStyleCnt="2"/>
      <dgm:spPr/>
      <dgm:t>
        <a:bodyPr/>
        <a:lstStyle/>
        <a:p>
          <a:endParaRPr lang="pt-BR"/>
        </a:p>
      </dgm:t>
    </dgm:pt>
    <dgm:pt modelId="{5608AD08-1258-428B-913E-ADE40BB00D83}" type="pres">
      <dgm:prSet presAssocID="{1D4C48B4-737B-475E-B6B2-9B86AB419D11}" presName="Name21" presStyleCnt="0"/>
      <dgm:spPr/>
    </dgm:pt>
    <dgm:pt modelId="{E268D49E-01B5-4F36-88E8-2AD058557199}" type="pres">
      <dgm:prSet presAssocID="{1D4C48B4-737B-475E-B6B2-9B86AB419D11}" presName="level2Shape" presStyleLbl="node2" presStyleIdx="1" presStyleCnt="2"/>
      <dgm:spPr/>
      <dgm:t>
        <a:bodyPr/>
        <a:lstStyle/>
        <a:p>
          <a:endParaRPr lang="pt-BR"/>
        </a:p>
      </dgm:t>
    </dgm:pt>
    <dgm:pt modelId="{5CC2F7D2-1909-4330-9C54-6BA41A7DB4AF}" type="pres">
      <dgm:prSet presAssocID="{1D4C48B4-737B-475E-B6B2-9B86AB419D11}" presName="hierChild3" presStyleCnt="0"/>
      <dgm:spPr/>
    </dgm:pt>
    <dgm:pt modelId="{63571C1C-BDF7-4B9E-800B-604199BC1C22}" type="pres">
      <dgm:prSet presAssocID="{841F04AF-A17F-473F-B6DE-8EAEC2620D13}" presName="Name19" presStyleLbl="parChTrans1D3" presStyleIdx="2" presStyleCnt="3"/>
      <dgm:spPr/>
      <dgm:t>
        <a:bodyPr/>
        <a:lstStyle/>
        <a:p>
          <a:endParaRPr lang="pt-BR"/>
        </a:p>
      </dgm:t>
    </dgm:pt>
    <dgm:pt modelId="{203EA13F-469B-48F7-BD84-49EA1B1E3D17}" type="pres">
      <dgm:prSet presAssocID="{71C59849-B7F5-483D-8E0F-551D8353AC4E}" presName="Name21" presStyleCnt="0"/>
      <dgm:spPr/>
    </dgm:pt>
    <dgm:pt modelId="{F2F3A5C6-6146-4912-A959-C8C1A3EECAB6}" type="pres">
      <dgm:prSet presAssocID="{71C59849-B7F5-483D-8E0F-551D8353AC4E}" presName="level2Shape" presStyleLbl="node3" presStyleIdx="2" presStyleCnt="3"/>
      <dgm:spPr/>
      <dgm:t>
        <a:bodyPr/>
        <a:lstStyle/>
        <a:p>
          <a:endParaRPr lang="pt-BR"/>
        </a:p>
      </dgm:t>
    </dgm:pt>
    <dgm:pt modelId="{85C97081-339A-4397-8FF4-B91C50ED7244}" type="pres">
      <dgm:prSet presAssocID="{71C59849-B7F5-483D-8E0F-551D8353AC4E}" presName="hierChild3" presStyleCnt="0"/>
      <dgm:spPr/>
    </dgm:pt>
    <dgm:pt modelId="{67FE92C1-39E0-4FE1-9571-2BB449C3347E}" type="pres">
      <dgm:prSet presAssocID="{5ED97080-E776-4F08-A23D-DBF1F59CAA5F}" presName="Name19" presStyleLbl="parChTrans1D4" presStyleIdx="8" presStyleCnt="10"/>
      <dgm:spPr/>
      <dgm:t>
        <a:bodyPr/>
        <a:lstStyle/>
        <a:p>
          <a:endParaRPr lang="pt-BR"/>
        </a:p>
      </dgm:t>
    </dgm:pt>
    <dgm:pt modelId="{60D2055A-4168-4486-9F54-671D62E62069}" type="pres">
      <dgm:prSet presAssocID="{2F54BF9B-EC8C-4999-8279-7409633E03FD}" presName="Name21" presStyleCnt="0"/>
      <dgm:spPr/>
    </dgm:pt>
    <dgm:pt modelId="{44FDC223-D7EB-49A2-8AD2-DA6ED8E37AB1}" type="pres">
      <dgm:prSet presAssocID="{2F54BF9B-EC8C-4999-8279-7409633E03FD}" presName="level2Shape" presStyleLbl="node4" presStyleIdx="8" presStyleCnt="10"/>
      <dgm:spPr/>
      <dgm:t>
        <a:bodyPr/>
        <a:lstStyle/>
        <a:p>
          <a:endParaRPr lang="pt-BR"/>
        </a:p>
      </dgm:t>
    </dgm:pt>
    <dgm:pt modelId="{09EF1E1C-E902-4B05-8E8C-36061FADF29A}" type="pres">
      <dgm:prSet presAssocID="{2F54BF9B-EC8C-4999-8279-7409633E03FD}" presName="hierChild3" presStyleCnt="0"/>
      <dgm:spPr/>
    </dgm:pt>
    <dgm:pt modelId="{DD040EA0-3342-433D-829B-C0B69ADED2EA}" type="pres">
      <dgm:prSet presAssocID="{0607D065-8A61-4D16-91F2-683A5D2D71B4}" presName="Name19" presStyleLbl="parChTrans1D4" presStyleIdx="9" presStyleCnt="10"/>
      <dgm:spPr/>
    </dgm:pt>
    <dgm:pt modelId="{1C270367-1BF3-4AD7-8D00-14C405468C1E}" type="pres">
      <dgm:prSet presAssocID="{B17A4C77-53F1-4CE6-872E-77E2F1193B6A}" presName="Name21" presStyleCnt="0"/>
      <dgm:spPr/>
    </dgm:pt>
    <dgm:pt modelId="{ADC465BC-7AE6-4E2C-B6CA-A16301BEC3D5}" type="pres">
      <dgm:prSet presAssocID="{B17A4C77-53F1-4CE6-872E-77E2F1193B6A}" presName="level2Shape" presStyleLbl="node4" presStyleIdx="9" presStyleCnt="10"/>
      <dgm:spPr/>
      <dgm:t>
        <a:bodyPr/>
        <a:lstStyle/>
        <a:p>
          <a:endParaRPr lang="pt-BR"/>
        </a:p>
      </dgm:t>
    </dgm:pt>
    <dgm:pt modelId="{C16D9CE3-C07C-4A16-8EA3-F2D9D1353498}" type="pres">
      <dgm:prSet presAssocID="{B17A4C77-53F1-4CE6-872E-77E2F1193B6A}" presName="hierChild3" presStyleCnt="0"/>
      <dgm:spPr/>
    </dgm:pt>
    <dgm:pt modelId="{B6E5EF13-AAC9-4E62-8716-852E0EAF9EBE}" type="pres">
      <dgm:prSet presAssocID="{ED11F148-5EC3-4085-9F19-E142880C7016}" presName="bgShapesFlow" presStyleCnt="0"/>
      <dgm:spPr/>
    </dgm:pt>
    <dgm:pt modelId="{7C7B9320-CFA3-4029-9CF8-F0FA315531EC}" type="pres">
      <dgm:prSet presAssocID="{13ADD546-F653-4F9E-8D49-ADDF0265AB8F}" presName="rectComp" presStyleCnt="0"/>
      <dgm:spPr/>
    </dgm:pt>
    <dgm:pt modelId="{C99E55E4-631B-48B6-B5E7-B296B599052F}" type="pres">
      <dgm:prSet presAssocID="{13ADD546-F653-4F9E-8D49-ADDF0265AB8F}" presName="bgRect" presStyleLbl="bgShp" presStyleIdx="0" presStyleCnt="5"/>
      <dgm:spPr/>
      <dgm:t>
        <a:bodyPr/>
        <a:lstStyle/>
        <a:p>
          <a:endParaRPr lang="pt-BR"/>
        </a:p>
      </dgm:t>
    </dgm:pt>
    <dgm:pt modelId="{DF583BE8-9D9F-41C4-BEEE-293399C42DA6}" type="pres">
      <dgm:prSet presAssocID="{13ADD546-F653-4F9E-8D49-ADDF0265AB8F}" presName="bgRectTx" presStyleLbl="bgShp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E35FA1-462D-44B9-996E-A3F827505994}" type="pres">
      <dgm:prSet presAssocID="{13ADD546-F653-4F9E-8D49-ADDF0265AB8F}" presName="spComp" presStyleCnt="0"/>
      <dgm:spPr/>
    </dgm:pt>
    <dgm:pt modelId="{F8205940-F4AE-40A4-A242-5C5B5077594B}" type="pres">
      <dgm:prSet presAssocID="{13ADD546-F653-4F9E-8D49-ADDF0265AB8F}" presName="vSp" presStyleCnt="0"/>
      <dgm:spPr/>
    </dgm:pt>
    <dgm:pt modelId="{E62F4DB9-598C-4AC8-944B-95B8837D37B1}" type="pres">
      <dgm:prSet presAssocID="{2E8A4E8F-350F-4ADA-857D-6332251FB1A7}" presName="rectComp" presStyleCnt="0"/>
      <dgm:spPr/>
    </dgm:pt>
    <dgm:pt modelId="{2FC1302B-1F63-47D5-A4D2-57B975E0FD96}" type="pres">
      <dgm:prSet presAssocID="{2E8A4E8F-350F-4ADA-857D-6332251FB1A7}" presName="bgRect" presStyleLbl="bgShp" presStyleIdx="1" presStyleCnt="5"/>
      <dgm:spPr/>
      <dgm:t>
        <a:bodyPr/>
        <a:lstStyle/>
        <a:p>
          <a:endParaRPr lang="pt-BR"/>
        </a:p>
      </dgm:t>
    </dgm:pt>
    <dgm:pt modelId="{C23735F5-9115-457B-845D-4CF9FC2026EA}" type="pres">
      <dgm:prSet presAssocID="{2E8A4E8F-350F-4ADA-857D-6332251FB1A7}" presName="bgRectTx" presStyleLbl="bgShp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DE3214-DA20-4AD2-AB4F-C72BFD6BA59A}" type="pres">
      <dgm:prSet presAssocID="{2E8A4E8F-350F-4ADA-857D-6332251FB1A7}" presName="spComp" presStyleCnt="0"/>
      <dgm:spPr/>
    </dgm:pt>
    <dgm:pt modelId="{69065351-B732-493B-901F-901C95BA271E}" type="pres">
      <dgm:prSet presAssocID="{2E8A4E8F-350F-4ADA-857D-6332251FB1A7}" presName="vSp" presStyleCnt="0"/>
      <dgm:spPr/>
    </dgm:pt>
    <dgm:pt modelId="{A572AC74-93C1-4061-A86D-08205E1B7E06}" type="pres">
      <dgm:prSet presAssocID="{8993AFF1-20CF-4C9F-9462-FD1ADEA80CEE}" presName="rectComp" presStyleCnt="0"/>
      <dgm:spPr/>
    </dgm:pt>
    <dgm:pt modelId="{C8588BA1-995F-443D-804D-876D8475F265}" type="pres">
      <dgm:prSet presAssocID="{8993AFF1-20CF-4C9F-9462-FD1ADEA80CEE}" presName="bgRect" presStyleLbl="bgShp" presStyleIdx="2" presStyleCnt="5"/>
      <dgm:spPr/>
      <dgm:t>
        <a:bodyPr/>
        <a:lstStyle/>
        <a:p>
          <a:endParaRPr lang="pt-BR"/>
        </a:p>
      </dgm:t>
    </dgm:pt>
    <dgm:pt modelId="{6E6318BD-BA85-4BA6-AD91-F0D8D0F74BE1}" type="pres">
      <dgm:prSet presAssocID="{8993AFF1-20CF-4C9F-9462-FD1ADEA80CEE}" presName="bgRectTx" presStyleLbl="bgShp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F44228-3E33-48DF-A651-50A317D6B6BF}" type="pres">
      <dgm:prSet presAssocID="{8993AFF1-20CF-4C9F-9462-FD1ADEA80CEE}" presName="spComp" presStyleCnt="0"/>
      <dgm:spPr/>
    </dgm:pt>
    <dgm:pt modelId="{B870169A-7C83-42FD-9344-6E53960F1A99}" type="pres">
      <dgm:prSet presAssocID="{8993AFF1-20CF-4C9F-9462-FD1ADEA80CEE}" presName="vSp" presStyleCnt="0"/>
      <dgm:spPr/>
    </dgm:pt>
    <dgm:pt modelId="{16141B42-ED4E-493D-AE85-4C26BFE22120}" type="pres">
      <dgm:prSet presAssocID="{3E8EDA82-F42B-4A89-90B0-267B8FC43487}" presName="rectComp" presStyleCnt="0"/>
      <dgm:spPr/>
    </dgm:pt>
    <dgm:pt modelId="{DD1AA364-EC39-45E9-ABE8-198559C9FD66}" type="pres">
      <dgm:prSet presAssocID="{3E8EDA82-F42B-4A89-90B0-267B8FC43487}" presName="bgRect" presStyleLbl="bgShp" presStyleIdx="3" presStyleCnt="5"/>
      <dgm:spPr/>
      <dgm:t>
        <a:bodyPr/>
        <a:lstStyle/>
        <a:p>
          <a:endParaRPr lang="pt-BR"/>
        </a:p>
      </dgm:t>
    </dgm:pt>
    <dgm:pt modelId="{DB074A79-B3CC-4C51-9757-AD10C2FC58DA}" type="pres">
      <dgm:prSet presAssocID="{3E8EDA82-F42B-4A89-90B0-267B8FC43487}" presName="bgRectTx" presStyleLbl="bgShp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606C21-29EC-4641-97BF-AB926DBDABD1}" type="pres">
      <dgm:prSet presAssocID="{3E8EDA82-F42B-4A89-90B0-267B8FC43487}" presName="spComp" presStyleCnt="0"/>
      <dgm:spPr/>
    </dgm:pt>
    <dgm:pt modelId="{9BAC9B28-784E-496B-BA4E-D807297F93B4}" type="pres">
      <dgm:prSet presAssocID="{3E8EDA82-F42B-4A89-90B0-267B8FC43487}" presName="vSp" presStyleCnt="0"/>
      <dgm:spPr/>
    </dgm:pt>
    <dgm:pt modelId="{501E1949-CC85-4B93-B4FA-BE019BFD8F9C}" type="pres">
      <dgm:prSet presAssocID="{19264C0C-DFE1-4952-A18E-4A3C0935F949}" presName="rectComp" presStyleCnt="0"/>
      <dgm:spPr/>
    </dgm:pt>
    <dgm:pt modelId="{402B8887-649E-4B96-9421-176A78EFA548}" type="pres">
      <dgm:prSet presAssocID="{19264C0C-DFE1-4952-A18E-4A3C0935F949}" presName="bgRect" presStyleLbl="bgShp" presStyleIdx="4" presStyleCnt="5"/>
      <dgm:spPr/>
      <dgm:t>
        <a:bodyPr/>
        <a:lstStyle/>
        <a:p>
          <a:endParaRPr lang="pt-BR"/>
        </a:p>
      </dgm:t>
    </dgm:pt>
    <dgm:pt modelId="{EA44CD76-B763-4079-8FD9-3C6273EBFB1C}" type="pres">
      <dgm:prSet presAssocID="{19264C0C-DFE1-4952-A18E-4A3C0935F949}" presName="bgRectTx" presStyleLbl="bgShp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F2A641A-2DFA-47FD-BCC0-D4A1B668A871}" type="presOf" srcId="{71C59849-B7F5-483D-8E0F-551D8353AC4E}" destId="{F2F3A5C6-6146-4912-A959-C8C1A3EECAB6}" srcOrd="0" destOrd="0" presId="urn:microsoft.com/office/officeart/2005/8/layout/hierarchy6"/>
    <dgm:cxn modelId="{E676B72B-7AF0-47C9-B9C2-7B575C87191D}" type="presOf" srcId="{1D4C48B4-737B-475E-B6B2-9B86AB419D11}" destId="{E268D49E-01B5-4F36-88E8-2AD058557199}" srcOrd="0" destOrd="0" presId="urn:microsoft.com/office/officeart/2005/8/layout/hierarchy6"/>
    <dgm:cxn modelId="{415BB528-AB1B-4842-A7AE-C532208E3BD5}" type="presOf" srcId="{19264C0C-DFE1-4952-A18E-4A3C0935F949}" destId="{EA44CD76-B763-4079-8FD9-3C6273EBFB1C}" srcOrd="1" destOrd="0" presId="urn:microsoft.com/office/officeart/2005/8/layout/hierarchy6"/>
    <dgm:cxn modelId="{A9455295-CF04-4058-A6EA-93D71C985A24}" type="presOf" srcId="{A99896A0-E6FE-4F89-82B1-47B8B8AD3379}" destId="{564F29B8-A547-4C94-99EE-05800BBC0A99}" srcOrd="0" destOrd="0" presId="urn:microsoft.com/office/officeart/2005/8/layout/hierarchy6"/>
    <dgm:cxn modelId="{B8A1AFB9-C437-4A50-A781-9C6AA218F306}" type="presOf" srcId="{0607D065-8A61-4D16-91F2-683A5D2D71B4}" destId="{DD040EA0-3342-433D-829B-C0B69ADED2EA}" srcOrd="0" destOrd="0" presId="urn:microsoft.com/office/officeart/2005/8/layout/hierarchy6"/>
    <dgm:cxn modelId="{9D7BCA16-C9E0-4B99-931A-87713B0C12D9}" type="presOf" srcId="{5ED97080-E776-4F08-A23D-DBF1F59CAA5F}" destId="{67FE92C1-39E0-4FE1-9571-2BB449C3347E}" srcOrd="0" destOrd="0" presId="urn:microsoft.com/office/officeart/2005/8/layout/hierarchy6"/>
    <dgm:cxn modelId="{D2C8B937-D68D-4709-8AE5-48D111EB1B5D}" srcId="{1D4C48B4-737B-475E-B6B2-9B86AB419D11}" destId="{71C59849-B7F5-483D-8E0F-551D8353AC4E}" srcOrd="0" destOrd="0" parTransId="{841F04AF-A17F-473F-B6DE-8EAEC2620D13}" sibTransId="{505D333B-7C60-4B2A-83BC-90A37299C808}"/>
    <dgm:cxn modelId="{019C0057-5DF9-433D-8CA5-E660416199E6}" type="presOf" srcId="{584F32D8-7AB3-4208-AE8A-CAF931B9ABD6}" destId="{BAEFB2AE-2C47-4DD1-BE51-D986DC7D84CB}" srcOrd="0" destOrd="0" presId="urn:microsoft.com/office/officeart/2005/8/layout/hierarchy6"/>
    <dgm:cxn modelId="{53A7CBC1-A330-421C-BDEA-6B60DB88D294}" type="presOf" srcId="{ED11F148-5EC3-4085-9F19-E142880C7016}" destId="{00EC0ABA-1B53-4A2A-88F8-A91ADE660016}" srcOrd="0" destOrd="0" presId="urn:microsoft.com/office/officeart/2005/8/layout/hierarchy6"/>
    <dgm:cxn modelId="{55CEB87C-AB28-4C34-BD0D-1244FA16561C}" srcId="{A99896A0-E6FE-4F89-82B1-47B8B8AD3379}" destId="{FF789E6A-E0A2-40DD-BB69-FC614DBA68A3}" srcOrd="0" destOrd="0" parTransId="{5167D963-A7AA-4430-B6A7-813F47A264DE}" sibTransId="{5F0F757E-3A30-49E1-93A3-F869F36B34CC}"/>
    <dgm:cxn modelId="{649CD1EC-4840-4D56-8422-65452125F3DF}" type="presOf" srcId="{13ADD546-F653-4F9E-8D49-ADDF0265AB8F}" destId="{C99E55E4-631B-48B6-B5E7-B296B599052F}" srcOrd="0" destOrd="0" presId="urn:microsoft.com/office/officeart/2005/8/layout/hierarchy6"/>
    <dgm:cxn modelId="{9C4F44A8-2682-43FB-A9E1-F338E38C0187}" type="presOf" srcId="{B53528D4-A35D-4688-8EA6-95D6BABF9203}" destId="{34ACE4F5-EDF8-481F-A98B-16DCB5483C4F}" srcOrd="0" destOrd="0" presId="urn:microsoft.com/office/officeart/2005/8/layout/hierarchy6"/>
    <dgm:cxn modelId="{DFD46CFC-9BBD-44F1-88F4-42443EAC2F0B}" srcId="{ED11F148-5EC3-4085-9F19-E142880C7016}" destId="{13ADD546-F653-4F9E-8D49-ADDF0265AB8F}" srcOrd="1" destOrd="0" parTransId="{9E1697EB-1A09-4184-98A4-008554DF7870}" sibTransId="{FD848766-0149-4D83-AA5B-7A474F6F96BB}"/>
    <dgm:cxn modelId="{FE3B5911-5C6D-4198-9A5C-DC054F0E93CA}" srcId="{0CAC0013-C776-4A4C-9C75-1B5B38DEE03A}" destId="{9BF7D6C9-0413-4365-B601-B08DAB8F129D}" srcOrd="0" destOrd="0" parTransId="{991C3EB8-B02E-47A2-AA83-DA717208D4C1}" sibTransId="{A7289A38-06F9-41C9-950C-137472C54DB9}"/>
    <dgm:cxn modelId="{03D5CD0D-D91D-48BA-9EF9-D20E3B3D870C}" type="presOf" srcId="{AD55588F-E69B-4C92-8B62-8E874E630C99}" destId="{518653AF-61D6-4A72-B53E-8DE622372B78}" srcOrd="0" destOrd="0" presId="urn:microsoft.com/office/officeart/2005/8/layout/hierarchy6"/>
    <dgm:cxn modelId="{A09891B2-0552-4E94-89DC-F24F4A4BAB9D}" type="presOf" srcId="{CC014C73-72C2-4FBE-BD8F-5E0D1CDBC2DC}" destId="{2A3AC739-700B-40E0-8692-7CA1E38110E1}" srcOrd="0" destOrd="0" presId="urn:microsoft.com/office/officeart/2005/8/layout/hierarchy6"/>
    <dgm:cxn modelId="{49CD4651-CE69-4D8E-A0DF-C1D554A48A65}" type="presOf" srcId="{9FEAFAAF-C70E-4B01-8797-966B1168FBA8}" destId="{5916AED6-589A-4560-A627-66399E8F8C8B}" srcOrd="0" destOrd="0" presId="urn:microsoft.com/office/officeart/2005/8/layout/hierarchy6"/>
    <dgm:cxn modelId="{A231BFCD-B9E7-47EA-ADCA-044552B7E935}" type="presOf" srcId="{2E8A4E8F-350F-4ADA-857D-6332251FB1A7}" destId="{C23735F5-9115-457B-845D-4CF9FC2026EA}" srcOrd="1" destOrd="0" presId="urn:microsoft.com/office/officeart/2005/8/layout/hierarchy6"/>
    <dgm:cxn modelId="{6984FA25-8052-47D7-AE5E-CCE35A813737}" srcId="{B53528D4-A35D-4688-8EA6-95D6BABF9203}" destId="{F13A4A0E-5DC9-411A-8D82-A5BF50833B4E}" srcOrd="0" destOrd="0" parTransId="{D12BE654-971C-4F11-B52C-D119659B1479}" sibTransId="{0E7BBCEE-F5B7-4004-BF9C-FCE847964895}"/>
    <dgm:cxn modelId="{271029BE-A9C6-4BB5-9435-A02E44710A8D}" srcId="{FF789E6A-E0A2-40DD-BB69-FC614DBA68A3}" destId="{0CAC0013-C776-4A4C-9C75-1B5B38DEE03A}" srcOrd="1" destOrd="0" parTransId="{EE90F008-193D-40D6-BDFD-1C0B44230FB2}" sibTransId="{11AC6265-46B0-4C29-8249-1BABE0C777B0}"/>
    <dgm:cxn modelId="{55631E19-35F0-4742-8B36-5CD392C5D061}" type="presOf" srcId="{22CFA2A0-19B1-4E6F-9CA9-12B756DEEF0C}" destId="{8519BE9D-81D2-4E27-B40A-DAE11AB04931}" srcOrd="0" destOrd="0" presId="urn:microsoft.com/office/officeart/2005/8/layout/hierarchy6"/>
    <dgm:cxn modelId="{0B3BDF07-44BD-4E24-BBC7-4E4E8C62CCD4}" type="presOf" srcId="{63D94342-72FB-40B7-AF2D-D08AEE7DFAE8}" destId="{2E935EC0-6EA7-40F6-8D00-C75C05F81DF8}" srcOrd="0" destOrd="0" presId="urn:microsoft.com/office/officeart/2005/8/layout/hierarchy6"/>
    <dgm:cxn modelId="{BFBFBAAC-CADB-4C94-9909-92BB5E2E8B0A}" type="presOf" srcId="{29BCA930-0F14-4262-ABEF-65DA9A900D05}" destId="{39757617-BDE5-4345-B5A7-9E7B3656CC41}" srcOrd="0" destOrd="0" presId="urn:microsoft.com/office/officeart/2005/8/layout/hierarchy6"/>
    <dgm:cxn modelId="{AA94E748-EEBD-4CF9-81F5-44D8489172EF}" type="presOf" srcId="{D2F6D4B0-9D53-48F1-8238-2145B9CED79B}" destId="{E4632FA6-956D-42BA-8FC7-9D25998B2979}" srcOrd="0" destOrd="0" presId="urn:microsoft.com/office/officeart/2005/8/layout/hierarchy6"/>
    <dgm:cxn modelId="{EC634B21-2027-4A0F-A41F-CA2964CA88F2}" type="presOf" srcId="{F13A4A0E-5DC9-411A-8D82-A5BF50833B4E}" destId="{B4E0A998-9CD3-4F72-9EE2-3B8B4AAA44B3}" srcOrd="0" destOrd="0" presId="urn:microsoft.com/office/officeart/2005/8/layout/hierarchy6"/>
    <dgm:cxn modelId="{F9A0761B-1E1E-442F-A18E-08E0E304F4A2}" type="presOf" srcId="{8993AFF1-20CF-4C9F-9462-FD1ADEA80CEE}" destId="{6E6318BD-BA85-4BA6-AD91-F0D8D0F74BE1}" srcOrd="1" destOrd="0" presId="urn:microsoft.com/office/officeart/2005/8/layout/hierarchy6"/>
    <dgm:cxn modelId="{653E49E0-39AB-4F57-ADC0-4976F1BC1D56}" srcId="{ED11F148-5EC3-4085-9F19-E142880C7016}" destId="{8993AFF1-20CF-4C9F-9462-FD1ADEA80CEE}" srcOrd="3" destOrd="0" parTransId="{3FDE0976-D942-46A3-BB82-910062D2301C}" sibTransId="{12323157-9BAB-445B-9A6C-277E43373371}"/>
    <dgm:cxn modelId="{B264A87E-CE23-41AF-8E5B-67E8F9DA7D35}" type="presOf" srcId="{9BF7D6C9-0413-4365-B601-B08DAB8F129D}" destId="{FC02B5D8-DDAE-41F5-A7E6-20A3EA9833B4}" srcOrd="0" destOrd="0" presId="urn:microsoft.com/office/officeart/2005/8/layout/hierarchy6"/>
    <dgm:cxn modelId="{DBCA0205-20C1-4B61-B6C2-35EE7BE2FE39}" type="presOf" srcId="{991C3EB8-B02E-47A2-AA83-DA717208D4C1}" destId="{BB9A6CE1-49D0-4D25-BE25-F4E3FD84A600}" srcOrd="0" destOrd="0" presId="urn:microsoft.com/office/officeart/2005/8/layout/hierarchy6"/>
    <dgm:cxn modelId="{4090B717-B4F2-4D60-A6E8-B775DA990312}" srcId="{FF789E6A-E0A2-40DD-BB69-FC614DBA68A3}" destId="{B53528D4-A35D-4688-8EA6-95D6BABF9203}" srcOrd="0" destOrd="0" parTransId="{29BCA930-0F14-4262-ABEF-65DA9A900D05}" sibTransId="{ED49ED04-E648-457A-94F9-2BCFCB910BA4}"/>
    <dgm:cxn modelId="{00F34847-BB94-4B7F-AA26-24B6521FC1E9}" type="presOf" srcId="{2F54BF9B-EC8C-4999-8279-7409633E03FD}" destId="{44FDC223-D7EB-49A2-8AD2-DA6ED8E37AB1}" srcOrd="0" destOrd="0" presId="urn:microsoft.com/office/officeart/2005/8/layout/hierarchy6"/>
    <dgm:cxn modelId="{D1589BF0-5CD7-4EF2-8CFF-9EF25A2C4869}" type="presOf" srcId="{EE90F008-193D-40D6-BDFD-1C0B44230FB2}" destId="{A3F76816-F9E7-4786-9544-C009C4CCCB9D}" srcOrd="0" destOrd="0" presId="urn:microsoft.com/office/officeart/2005/8/layout/hierarchy6"/>
    <dgm:cxn modelId="{DE3BD139-4A0A-4B19-B947-156B90CDEFC0}" type="presOf" srcId="{841F04AF-A17F-473F-B6DE-8EAEC2620D13}" destId="{63571C1C-BDF7-4B9E-800B-604199BC1C22}" srcOrd="0" destOrd="0" presId="urn:microsoft.com/office/officeart/2005/8/layout/hierarchy6"/>
    <dgm:cxn modelId="{8AB52DE3-E600-4FA8-9C0F-DA6C7632F484}" type="presOf" srcId="{51D6C35F-0BEA-4CB3-B4ED-1B245E43D75B}" destId="{CEA369DA-9774-4152-B423-53A47F026156}" srcOrd="0" destOrd="0" presId="urn:microsoft.com/office/officeart/2005/8/layout/hierarchy6"/>
    <dgm:cxn modelId="{1D272537-7694-4B42-97F9-C24680CD68F4}" type="presOf" srcId="{0CAC0013-C776-4A4C-9C75-1B5B38DEE03A}" destId="{32A3703F-9FF1-4BA5-9207-0B4DEF88A40B}" srcOrd="0" destOrd="0" presId="urn:microsoft.com/office/officeart/2005/8/layout/hierarchy6"/>
    <dgm:cxn modelId="{CA93759D-6E72-45DB-A0AD-4B35A788E336}" type="presOf" srcId="{C053022C-53B8-4728-9C05-1B7A86FAA441}" destId="{12CA5CC1-27C1-45CB-AC49-6110B31846D9}" srcOrd="0" destOrd="0" presId="urn:microsoft.com/office/officeart/2005/8/layout/hierarchy6"/>
    <dgm:cxn modelId="{07F25F11-28BF-4290-94F6-3C27D900F82C}" type="presOf" srcId="{19264C0C-DFE1-4952-A18E-4A3C0935F949}" destId="{402B8887-649E-4B96-9421-176A78EFA548}" srcOrd="0" destOrd="0" presId="urn:microsoft.com/office/officeart/2005/8/layout/hierarchy6"/>
    <dgm:cxn modelId="{74DA9865-58E3-45A0-947D-AB2113DFCD68}" srcId="{ED11F148-5EC3-4085-9F19-E142880C7016}" destId="{C7A5E784-522F-42BD-BCC0-F1102AFAF808}" srcOrd="0" destOrd="0" parTransId="{4A5F5CFF-F9CA-445E-AA4F-4357C06A5E65}" sibTransId="{F5FA3801-3405-47B3-A0C7-941A429190E4}"/>
    <dgm:cxn modelId="{68DAA3CD-F954-4EB2-A1A1-131AC05B88DB}" srcId="{ED11F148-5EC3-4085-9F19-E142880C7016}" destId="{2E8A4E8F-350F-4ADA-857D-6332251FB1A7}" srcOrd="2" destOrd="0" parTransId="{D603D2D5-09D2-4954-B111-E4DE4E112C8F}" sibTransId="{CBA14D17-D712-4A8A-BEB7-95375C40FC1D}"/>
    <dgm:cxn modelId="{A1682BC3-A070-42A4-BDC1-C8CBFD875526}" srcId="{2F54BF9B-EC8C-4999-8279-7409633E03FD}" destId="{B17A4C77-53F1-4CE6-872E-77E2F1193B6A}" srcOrd="0" destOrd="0" parTransId="{0607D065-8A61-4D16-91F2-683A5D2D71B4}" sibTransId="{C67F1B90-5B6E-4D84-8671-5481B1770C90}"/>
    <dgm:cxn modelId="{53C8F853-7154-4D8D-98C6-5CED5BD020D4}" type="presOf" srcId="{3E8EDA82-F42B-4A89-90B0-267B8FC43487}" destId="{DB074A79-B3CC-4C51-9757-AD10C2FC58DA}" srcOrd="1" destOrd="0" presId="urn:microsoft.com/office/officeart/2005/8/layout/hierarchy6"/>
    <dgm:cxn modelId="{3139361B-950E-4423-9603-13AAF2B1DE9E}" type="presOf" srcId="{01444BFC-0261-4966-9B36-7ABA6F313BFC}" destId="{CCF96DBC-29C0-408D-8478-2635B1AD09B3}" srcOrd="0" destOrd="0" presId="urn:microsoft.com/office/officeart/2005/8/layout/hierarchy6"/>
    <dgm:cxn modelId="{FDC09A9C-8BFD-4EE8-8EE0-FB752C3EDF4F}" type="presOf" srcId="{802317D3-7EBF-45EC-9DB9-83E3FD78309E}" destId="{FA2AA1E0-A58D-4A91-9E54-0F07A8672200}" srcOrd="0" destOrd="0" presId="urn:microsoft.com/office/officeart/2005/8/layout/hierarchy6"/>
    <dgm:cxn modelId="{7CACD994-34F3-40CF-B5C8-BDAE41D6EDC3}" srcId="{ED11F148-5EC3-4085-9F19-E142880C7016}" destId="{3E8EDA82-F42B-4A89-90B0-267B8FC43487}" srcOrd="4" destOrd="0" parTransId="{472ACAEB-B011-43A1-9928-22E376374E7C}" sibTransId="{B00B279D-9A22-4E5F-8D68-3A54DCD1B708}"/>
    <dgm:cxn modelId="{BBD4E252-7405-4C37-94B3-6D822CD9DA09}" type="presOf" srcId="{FF789E6A-E0A2-40DD-BB69-FC614DBA68A3}" destId="{3C991A20-433C-45EF-90C5-3C3D0F006613}" srcOrd="0" destOrd="0" presId="urn:microsoft.com/office/officeart/2005/8/layout/hierarchy6"/>
    <dgm:cxn modelId="{532ABC6C-F49F-4826-929E-37B375DD2189}" type="presOf" srcId="{5167D963-A7AA-4430-B6A7-813F47A264DE}" destId="{972ED9A6-70B1-42CA-ABE4-652B055ECC5B}" srcOrd="0" destOrd="0" presId="urn:microsoft.com/office/officeart/2005/8/layout/hierarchy6"/>
    <dgm:cxn modelId="{59774E91-64C7-4285-AAB0-F028B3370A97}" type="presOf" srcId="{3E8EDA82-F42B-4A89-90B0-267B8FC43487}" destId="{DD1AA364-EC39-45E9-ABE8-198559C9FD66}" srcOrd="0" destOrd="0" presId="urn:microsoft.com/office/officeart/2005/8/layout/hierarchy6"/>
    <dgm:cxn modelId="{3D5B916B-E10A-440E-82DA-ABA50B013A83}" type="presOf" srcId="{B17A4C77-53F1-4CE6-872E-77E2F1193B6A}" destId="{ADC465BC-7AE6-4E2C-B6CA-A16301BEC3D5}" srcOrd="0" destOrd="0" presId="urn:microsoft.com/office/officeart/2005/8/layout/hierarchy6"/>
    <dgm:cxn modelId="{FFA1C818-88E7-4FAD-BFC8-12ABF38E3F58}" srcId="{9FEAFAAF-C70E-4B01-8797-966B1168FBA8}" destId="{01444BFC-0261-4966-9B36-7ABA6F313BFC}" srcOrd="0" destOrd="0" parTransId="{AD55588F-E69B-4C92-8B62-8E874E630C99}" sibTransId="{7EF3AFC3-E54E-4126-8361-3C06E171242E}"/>
    <dgm:cxn modelId="{6E5A9B60-7605-443E-9E70-8307C95D8CBC}" srcId="{ED11F148-5EC3-4085-9F19-E142880C7016}" destId="{19264C0C-DFE1-4952-A18E-4A3C0935F949}" srcOrd="5" destOrd="0" parTransId="{EF95B2F6-3FF3-4E57-B466-C6A595F16A45}" sibTransId="{418D9D23-4A70-4B1F-A3E1-75B8C55D8E87}"/>
    <dgm:cxn modelId="{A31D75F4-96FA-43B5-8126-EB4AE7008B4C}" type="presOf" srcId="{D12BE654-971C-4F11-B52C-D119659B1479}" destId="{319FDCCF-17A9-44EC-BEB0-1258EF44768C}" srcOrd="0" destOrd="0" presId="urn:microsoft.com/office/officeart/2005/8/layout/hierarchy6"/>
    <dgm:cxn modelId="{CF1CB54C-7382-4DB3-A692-258237AB2BCE}" srcId="{C7A5E784-522F-42BD-BCC0-F1102AFAF808}" destId="{1D4C48B4-737B-475E-B6B2-9B86AB419D11}" srcOrd="1" destOrd="0" parTransId="{584F32D8-7AB3-4208-AE8A-CAF931B9ABD6}" sibTransId="{4286FD85-2660-42A5-90C7-FF76EDB4B8D0}"/>
    <dgm:cxn modelId="{2D0AAF62-74C6-4FF7-9F65-3BA5335B6F82}" srcId="{71C59849-B7F5-483D-8E0F-551D8353AC4E}" destId="{2F54BF9B-EC8C-4999-8279-7409633E03FD}" srcOrd="0" destOrd="0" parTransId="{5ED97080-E776-4F08-A23D-DBF1F59CAA5F}" sibTransId="{2701155C-E855-4582-8341-056A364BD2BD}"/>
    <dgm:cxn modelId="{36BFB5AB-0C16-426E-B410-5FE9F8D1616C}" srcId="{51D6C35F-0BEA-4CB3-B4ED-1B245E43D75B}" destId="{63D94342-72FB-40B7-AF2D-D08AEE7DFAE8}" srcOrd="0" destOrd="0" parTransId="{C053022C-53B8-4728-9C05-1B7A86FAA441}" sibTransId="{0A0FA7A5-7E84-4A6B-BFDC-8E9B3CD4EE05}"/>
    <dgm:cxn modelId="{F4A7506F-9855-4BEB-9952-21993A3D4B3F}" type="presOf" srcId="{C7A5E784-522F-42BD-BCC0-F1102AFAF808}" destId="{5E1B972E-0251-44D8-AA5C-561094C6F82C}" srcOrd="0" destOrd="0" presId="urn:microsoft.com/office/officeart/2005/8/layout/hierarchy6"/>
    <dgm:cxn modelId="{03310500-369C-459F-808F-465CA859E5B9}" type="presOf" srcId="{13ADD546-F653-4F9E-8D49-ADDF0265AB8F}" destId="{DF583BE8-9D9F-41C4-BEEE-293399C42DA6}" srcOrd="1" destOrd="0" presId="urn:microsoft.com/office/officeart/2005/8/layout/hierarchy6"/>
    <dgm:cxn modelId="{9B3ECC99-3724-4FFE-A681-9B23357BC82D}" srcId="{63D94342-72FB-40B7-AF2D-D08AEE7DFAE8}" destId="{CC014C73-72C2-4FBE-BD8F-5E0D1CDBC2DC}" srcOrd="0" destOrd="0" parTransId="{22CFA2A0-19B1-4E6F-9CA9-12B756DEEF0C}" sibTransId="{B07E0727-86F9-4468-97D6-A6AEB0DCF6BB}"/>
    <dgm:cxn modelId="{CF37B8DB-7FF1-4733-87BC-61B4F8D0DE38}" srcId="{51D6C35F-0BEA-4CB3-B4ED-1B245E43D75B}" destId="{9FEAFAAF-C70E-4B01-8797-966B1168FBA8}" srcOrd="1" destOrd="0" parTransId="{802317D3-7EBF-45EC-9DB9-83E3FD78309E}" sibTransId="{BDB4CC14-3B0E-4729-B714-412378C28C11}"/>
    <dgm:cxn modelId="{009BA865-9BCC-4CB6-BF53-916DC6E55F32}" srcId="{A99896A0-E6FE-4F89-82B1-47B8B8AD3379}" destId="{51D6C35F-0BEA-4CB3-B4ED-1B245E43D75B}" srcOrd="1" destOrd="0" parTransId="{D2F6D4B0-9D53-48F1-8238-2145B9CED79B}" sibTransId="{7ADEB844-1225-4858-BB9D-E1A88E9804BC}"/>
    <dgm:cxn modelId="{BB001DB5-76E6-4A80-8D07-A52EEECB2627}" type="presOf" srcId="{8993AFF1-20CF-4C9F-9462-FD1ADEA80CEE}" destId="{C8588BA1-995F-443D-804D-876D8475F265}" srcOrd="0" destOrd="0" presId="urn:microsoft.com/office/officeart/2005/8/layout/hierarchy6"/>
    <dgm:cxn modelId="{C95A37CF-DF63-4647-B31D-E10273B23E47}" type="presOf" srcId="{3A9D97B6-192E-4C77-B82B-A8E6337BDEBF}" destId="{1A1D575F-6722-4F36-9F45-2ECBF029C277}" srcOrd="0" destOrd="0" presId="urn:microsoft.com/office/officeart/2005/8/layout/hierarchy6"/>
    <dgm:cxn modelId="{5BE62E58-626E-4879-8959-285E90BE8C82}" type="presOf" srcId="{2E8A4E8F-350F-4ADA-857D-6332251FB1A7}" destId="{2FC1302B-1F63-47D5-A4D2-57B975E0FD96}" srcOrd="0" destOrd="0" presId="urn:microsoft.com/office/officeart/2005/8/layout/hierarchy6"/>
    <dgm:cxn modelId="{A1C2FC2E-5FFA-4B73-BCBC-29AFF0FA068B}" srcId="{C7A5E784-522F-42BD-BCC0-F1102AFAF808}" destId="{A99896A0-E6FE-4F89-82B1-47B8B8AD3379}" srcOrd="0" destOrd="0" parTransId="{3A9D97B6-192E-4C77-B82B-A8E6337BDEBF}" sibTransId="{B1AC5D6B-23DB-4673-8CCD-F5A91E25585B}"/>
    <dgm:cxn modelId="{6EE7C81F-F0C8-4309-9015-F76DD30910BD}" type="presParOf" srcId="{00EC0ABA-1B53-4A2A-88F8-A91ADE660016}" destId="{C9A96B77-9A3E-4DA5-80CA-54A75E24FE8B}" srcOrd="0" destOrd="0" presId="urn:microsoft.com/office/officeart/2005/8/layout/hierarchy6"/>
    <dgm:cxn modelId="{8B899B70-3D56-46E4-BD32-A32C76FDC7E7}" type="presParOf" srcId="{C9A96B77-9A3E-4DA5-80CA-54A75E24FE8B}" destId="{FF7F53D0-1B66-4739-AB39-C72BC6F12B63}" srcOrd="0" destOrd="0" presId="urn:microsoft.com/office/officeart/2005/8/layout/hierarchy6"/>
    <dgm:cxn modelId="{F504D890-72EC-40B1-8CDA-BD04201E193C}" type="presParOf" srcId="{C9A96B77-9A3E-4DA5-80CA-54A75E24FE8B}" destId="{5B2FF3C4-BAE6-49C6-AA6F-6DFF4AA75B51}" srcOrd="1" destOrd="0" presId="urn:microsoft.com/office/officeart/2005/8/layout/hierarchy6"/>
    <dgm:cxn modelId="{5A365B50-96D6-40DA-834F-CC185738183F}" type="presParOf" srcId="{5B2FF3C4-BAE6-49C6-AA6F-6DFF4AA75B51}" destId="{CB0FD699-1627-435B-929F-B4ABDD799518}" srcOrd="0" destOrd="0" presId="urn:microsoft.com/office/officeart/2005/8/layout/hierarchy6"/>
    <dgm:cxn modelId="{8A4F6CAA-3E77-45ED-88BB-9CA15B4D47E6}" type="presParOf" srcId="{CB0FD699-1627-435B-929F-B4ABDD799518}" destId="{5E1B972E-0251-44D8-AA5C-561094C6F82C}" srcOrd="0" destOrd="0" presId="urn:microsoft.com/office/officeart/2005/8/layout/hierarchy6"/>
    <dgm:cxn modelId="{E0981E33-75CA-46FD-B51A-ECF6BD71CFB7}" type="presParOf" srcId="{CB0FD699-1627-435B-929F-B4ABDD799518}" destId="{B13904EC-FB71-40EC-BF6F-7FFC06C7A6F2}" srcOrd="1" destOrd="0" presId="urn:microsoft.com/office/officeart/2005/8/layout/hierarchy6"/>
    <dgm:cxn modelId="{9CC4C687-C695-4872-BFA1-FEA2B4301A5F}" type="presParOf" srcId="{B13904EC-FB71-40EC-BF6F-7FFC06C7A6F2}" destId="{1A1D575F-6722-4F36-9F45-2ECBF029C277}" srcOrd="0" destOrd="0" presId="urn:microsoft.com/office/officeart/2005/8/layout/hierarchy6"/>
    <dgm:cxn modelId="{BC6F22C9-0CA4-4909-827F-FCA25B31F846}" type="presParOf" srcId="{B13904EC-FB71-40EC-BF6F-7FFC06C7A6F2}" destId="{4145F12B-D1DC-4D9C-9096-B9FED90E8980}" srcOrd="1" destOrd="0" presId="urn:microsoft.com/office/officeart/2005/8/layout/hierarchy6"/>
    <dgm:cxn modelId="{08A8FFC0-49DB-4AD2-A3AB-488EC750B458}" type="presParOf" srcId="{4145F12B-D1DC-4D9C-9096-B9FED90E8980}" destId="{564F29B8-A547-4C94-99EE-05800BBC0A99}" srcOrd="0" destOrd="0" presId="urn:microsoft.com/office/officeart/2005/8/layout/hierarchy6"/>
    <dgm:cxn modelId="{64E24778-122D-4D87-A209-57AFC3ADE8D7}" type="presParOf" srcId="{4145F12B-D1DC-4D9C-9096-B9FED90E8980}" destId="{F8BBBC67-D190-4783-B676-13076D6931A5}" srcOrd="1" destOrd="0" presId="urn:microsoft.com/office/officeart/2005/8/layout/hierarchy6"/>
    <dgm:cxn modelId="{F572F97E-36CD-42B0-A4FB-F2BD1EA2EB2D}" type="presParOf" srcId="{F8BBBC67-D190-4783-B676-13076D6931A5}" destId="{972ED9A6-70B1-42CA-ABE4-652B055ECC5B}" srcOrd="0" destOrd="0" presId="urn:microsoft.com/office/officeart/2005/8/layout/hierarchy6"/>
    <dgm:cxn modelId="{E29CBF26-CF75-4E57-BBED-C22A55D98007}" type="presParOf" srcId="{F8BBBC67-D190-4783-B676-13076D6931A5}" destId="{307AF759-CA2F-4EF9-9DB4-CC4C08EC2AA3}" srcOrd="1" destOrd="0" presId="urn:microsoft.com/office/officeart/2005/8/layout/hierarchy6"/>
    <dgm:cxn modelId="{C7146350-FB69-45D5-8761-05FC7072B039}" type="presParOf" srcId="{307AF759-CA2F-4EF9-9DB4-CC4C08EC2AA3}" destId="{3C991A20-433C-45EF-90C5-3C3D0F006613}" srcOrd="0" destOrd="0" presId="urn:microsoft.com/office/officeart/2005/8/layout/hierarchy6"/>
    <dgm:cxn modelId="{90E60DCA-B2A5-47E7-97B7-44B58699FEBA}" type="presParOf" srcId="{307AF759-CA2F-4EF9-9DB4-CC4C08EC2AA3}" destId="{8B4CE2E7-996E-4B57-848B-6A173746EE74}" srcOrd="1" destOrd="0" presId="urn:microsoft.com/office/officeart/2005/8/layout/hierarchy6"/>
    <dgm:cxn modelId="{AB3075A8-FF84-488D-B268-03287129BB1C}" type="presParOf" srcId="{8B4CE2E7-996E-4B57-848B-6A173746EE74}" destId="{39757617-BDE5-4345-B5A7-9E7B3656CC41}" srcOrd="0" destOrd="0" presId="urn:microsoft.com/office/officeart/2005/8/layout/hierarchy6"/>
    <dgm:cxn modelId="{8878355D-2F67-4A56-9DB1-AAB2F738FAC4}" type="presParOf" srcId="{8B4CE2E7-996E-4B57-848B-6A173746EE74}" destId="{5CFE34CA-5869-44B6-93BF-A9CB267CA125}" srcOrd="1" destOrd="0" presId="urn:microsoft.com/office/officeart/2005/8/layout/hierarchy6"/>
    <dgm:cxn modelId="{D6A50E00-9F83-437A-8AC2-5468F58D3EF0}" type="presParOf" srcId="{5CFE34CA-5869-44B6-93BF-A9CB267CA125}" destId="{34ACE4F5-EDF8-481F-A98B-16DCB5483C4F}" srcOrd="0" destOrd="0" presId="urn:microsoft.com/office/officeart/2005/8/layout/hierarchy6"/>
    <dgm:cxn modelId="{FF72E711-54CC-4644-A8CA-3509A56BA725}" type="presParOf" srcId="{5CFE34CA-5869-44B6-93BF-A9CB267CA125}" destId="{B57866E1-C5F2-454F-99D3-3307270AFF90}" srcOrd="1" destOrd="0" presId="urn:microsoft.com/office/officeart/2005/8/layout/hierarchy6"/>
    <dgm:cxn modelId="{9015C073-9966-4415-B742-B5D0FEDCB058}" type="presParOf" srcId="{B57866E1-C5F2-454F-99D3-3307270AFF90}" destId="{319FDCCF-17A9-44EC-BEB0-1258EF44768C}" srcOrd="0" destOrd="0" presId="urn:microsoft.com/office/officeart/2005/8/layout/hierarchy6"/>
    <dgm:cxn modelId="{0E8242B8-4FAE-42CE-B9A4-718B982F9470}" type="presParOf" srcId="{B57866E1-C5F2-454F-99D3-3307270AFF90}" destId="{7FBF77AC-0332-4BF1-8CD7-CB739956D620}" srcOrd="1" destOrd="0" presId="urn:microsoft.com/office/officeart/2005/8/layout/hierarchy6"/>
    <dgm:cxn modelId="{D0E6E68E-4BAD-4702-9F8D-FC9F87AAD028}" type="presParOf" srcId="{7FBF77AC-0332-4BF1-8CD7-CB739956D620}" destId="{B4E0A998-9CD3-4F72-9EE2-3B8B4AAA44B3}" srcOrd="0" destOrd="0" presId="urn:microsoft.com/office/officeart/2005/8/layout/hierarchy6"/>
    <dgm:cxn modelId="{BDDC3D60-B75D-4F66-BA84-C5D1252A81AC}" type="presParOf" srcId="{7FBF77AC-0332-4BF1-8CD7-CB739956D620}" destId="{F1B9912E-64A2-4BE9-A323-1BA380720736}" srcOrd="1" destOrd="0" presId="urn:microsoft.com/office/officeart/2005/8/layout/hierarchy6"/>
    <dgm:cxn modelId="{50840CD8-E1AE-4DE6-BB36-FF99AEAB0853}" type="presParOf" srcId="{8B4CE2E7-996E-4B57-848B-6A173746EE74}" destId="{A3F76816-F9E7-4786-9544-C009C4CCCB9D}" srcOrd="2" destOrd="0" presId="urn:microsoft.com/office/officeart/2005/8/layout/hierarchy6"/>
    <dgm:cxn modelId="{4253E087-C069-4908-B5A5-39ADACA2775E}" type="presParOf" srcId="{8B4CE2E7-996E-4B57-848B-6A173746EE74}" destId="{F7A8FF32-D305-4BB8-B305-A58C5A01A7A4}" srcOrd="3" destOrd="0" presId="urn:microsoft.com/office/officeart/2005/8/layout/hierarchy6"/>
    <dgm:cxn modelId="{1F04494C-6BF4-411D-BD4D-E86C60923121}" type="presParOf" srcId="{F7A8FF32-D305-4BB8-B305-A58C5A01A7A4}" destId="{32A3703F-9FF1-4BA5-9207-0B4DEF88A40B}" srcOrd="0" destOrd="0" presId="urn:microsoft.com/office/officeart/2005/8/layout/hierarchy6"/>
    <dgm:cxn modelId="{AB11699F-953A-47F2-A3CD-D9B8A39BC7C6}" type="presParOf" srcId="{F7A8FF32-D305-4BB8-B305-A58C5A01A7A4}" destId="{0B09FD00-D260-42BA-920D-43E0421476A2}" srcOrd="1" destOrd="0" presId="urn:microsoft.com/office/officeart/2005/8/layout/hierarchy6"/>
    <dgm:cxn modelId="{7B1DCB4C-B6D2-4468-A89C-72578FA4D389}" type="presParOf" srcId="{0B09FD00-D260-42BA-920D-43E0421476A2}" destId="{BB9A6CE1-49D0-4D25-BE25-F4E3FD84A600}" srcOrd="0" destOrd="0" presId="urn:microsoft.com/office/officeart/2005/8/layout/hierarchy6"/>
    <dgm:cxn modelId="{31CCF097-E17D-4E33-8EB1-DFCDE2C38207}" type="presParOf" srcId="{0B09FD00-D260-42BA-920D-43E0421476A2}" destId="{A586849A-B17F-4FB5-8777-BB8BC74B8BC5}" srcOrd="1" destOrd="0" presId="urn:microsoft.com/office/officeart/2005/8/layout/hierarchy6"/>
    <dgm:cxn modelId="{ACB8AD0B-4B0E-4CC0-B1FD-1AA0F697CFD3}" type="presParOf" srcId="{A586849A-B17F-4FB5-8777-BB8BC74B8BC5}" destId="{FC02B5D8-DDAE-41F5-A7E6-20A3EA9833B4}" srcOrd="0" destOrd="0" presId="urn:microsoft.com/office/officeart/2005/8/layout/hierarchy6"/>
    <dgm:cxn modelId="{2509BB1D-E921-4AFC-92DD-5849C51B109C}" type="presParOf" srcId="{A586849A-B17F-4FB5-8777-BB8BC74B8BC5}" destId="{8D059824-5B60-4A9B-BCF7-BB4D3CD145C9}" srcOrd="1" destOrd="0" presId="urn:microsoft.com/office/officeart/2005/8/layout/hierarchy6"/>
    <dgm:cxn modelId="{71BD39CB-5F05-435B-A66D-26584DFA2C11}" type="presParOf" srcId="{F8BBBC67-D190-4783-B676-13076D6931A5}" destId="{E4632FA6-956D-42BA-8FC7-9D25998B2979}" srcOrd="2" destOrd="0" presId="urn:microsoft.com/office/officeart/2005/8/layout/hierarchy6"/>
    <dgm:cxn modelId="{324116B4-E035-4D8B-BD4E-6E47B647D6E6}" type="presParOf" srcId="{F8BBBC67-D190-4783-B676-13076D6931A5}" destId="{5654B659-704C-46D5-9D06-E131CF46193F}" srcOrd="3" destOrd="0" presId="urn:microsoft.com/office/officeart/2005/8/layout/hierarchy6"/>
    <dgm:cxn modelId="{8AD16D64-801A-4F97-A334-40B47CB08C46}" type="presParOf" srcId="{5654B659-704C-46D5-9D06-E131CF46193F}" destId="{CEA369DA-9774-4152-B423-53A47F026156}" srcOrd="0" destOrd="0" presId="urn:microsoft.com/office/officeart/2005/8/layout/hierarchy6"/>
    <dgm:cxn modelId="{D1D99F68-B44A-4801-A1C8-2DB065AB06BF}" type="presParOf" srcId="{5654B659-704C-46D5-9D06-E131CF46193F}" destId="{7E74580E-586A-4465-A9D8-06244CDE35A7}" srcOrd="1" destOrd="0" presId="urn:microsoft.com/office/officeart/2005/8/layout/hierarchy6"/>
    <dgm:cxn modelId="{E435508A-D33F-4F15-BC66-398E7B2CF4DB}" type="presParOf" srcId="{7E74580E-586A-4465-A9D8-06244CDE35A7}" destId="{12CA5CC1-27C1-45CB-AC49-6110B31846D9}" srcOrd="0" destOrd="0" presId="urn:microsoft.com/office/officeart/2005/8/layout/hierarchy6"/>
    <dgm:cxn modelId="{5B9DD4E7-911E-4F47-B4D5-1B73B83392DB}" type="presParOf" srcId="{7E74580E-586A-4465-A9D8-06244CDE35A7}" destId="{1A013D1C-8945-44F9-A4F6-CF4561B60E96}" srcOrd="1" destOrd="0" presId="urn:microsoft.com/office/officeart/2005/8/layout/hierarchy6"/>
    <dgm:cxn modelId="{BE169C40-CBC5-425F-AA20-6CD70D220905}" type="presParOf" srcId="{1A013D1C-8945-44F9-A4F6-CF4561B60E96}" destId="{2E935EC0-6EA7-40F6-8D00-C75C05F81DF8}" srcOrd="0" destOrd="0" presId="urn:microsoft.com/office/officeart/2005/8/layout/hierarchy6"/>
    <dgm:cxn modelId="{C07B9764-E435-4629-9006-A9D2D3199C4F}" type="presParOf" srcId="{1A013D1C-8945-44F9-A4F6-CF4561B60E96}" destId="{057513B2-500A-4A63-ADE2-1023C91B81D1}" srcOrd="1" destOrd="0" presId="urn:microsoft.com/office/officeart/2005/8/layout/hierarchy6"/>
    <dgm:cxn modelId="{FEA4EBE6-5591-4F4F-9399-370E4D135A4E}" type="presParOf" srcId="{057513B2-500A-4A63-ADE2-1023C91B81D1}" destId="{8519BE9D-81D2-4E27-B40A-DAE11AB04931}" srcOrd="0" destOrd="0" presId="urn:microsoft.com/office/officeart/2005/8/layout/hierarchy6"/>
    <dgm:cxn modelId="{72557FB5-A6A1-4A16-8412-2AE6604E3ED6}" type="presParOf" srcId="{057513B2-500A-4A63-ADE2-1023C91B81D1}" destId="{D3B22DBF-28FA-4D79-90D8-4BD7A86EDA1E}" srcOrd="1" destOrd="0" presId="urn:microsoft.com/office/officeart/2005/8/layout/hierarchy6"/>
    <dgm:cxn modelId="{1852ECAE-7512-4091-A624-67E6CE6D3FB4}" type="presParOf" srcId="{D3B22DBF-28FA-4D79-90D8-4BD7A86EDA1E}" destId="{2A3AC739-700B-40E0-8692-7CA1E38110E1}" srcOrd="0" destOrd="0" presId="urn:microsoft.com/office/officeart/2005/8/layout/hierarchy6"/>
    <dgm:cxn modelId="{01CCF667-068C-49BD-8348-F89105F91D18}" type="presParOf" srcId="{D3B22DBF-28FA-4D79-90D8-4BD7A86EDA1E}" destId="{1C1CA462-BF70-4DE2-9443-50A017C3B78D}" srcOrd="1" destOrd="0" presId="urn:microsoft.com/office/officeart/2005/8/layout/hierarchy6"/>
    <dgm:cxn modelId="{86B4E761-8BB7-40EA-8054-D6BD3769E3DA}" type="presParOf" srcId="{7E74580E-586A-4465-A9D8-06244CDE35A7}" destId="{FA2AA1E0-A58D-4A91-9E54-0F07A8672200}" srcOrd="2" destOrd="0" presId="urn:microsoft.com/office/officeart/2005/8/layout/hierarchy6"/>
    <dgm:cxn modelId="{D5274D0D-F230-47A7-BEA3-3B51A98FED52}" type="presParOf" srcId="{7E74580E-586A-4465-A9D8-06244CDE35A7}" destId="{8F1E0F29-BA1C-4FB3-9846-A39C3C1536EC}" srcOrd="3" destOrd="0" presId="urn:microsoft.com/office/officeart/2005/8/layout/hierarchy6"/>
    <dgm:cxn modelId="{676F6EC7-676D-4C63-839A-57105F730175}" type="presParOf" srcId="{8F1E0F29-BA1C-4FB3-9846-A39C3C1536EC}" destId="{5916AED6-589A-4560-A627-66399E8F8C8B}" srcOrd="0" destOrd="0" presId="urn:microsoft.com/office/officeart/2005/8/layout/hierarchy6"/>
    <dgm:cxn modelId="{B05A3257-6C5E-4028-86FC-FB30B116D4C0}" type="presParOf" srcId="{8F1E0F29-BA1C-4FB3-9846-A39C3C1536EC}" destId="{BC96678E-C6EF-4309-BA94-65A78FECCE57}" srcOrd="1" destOrd="0" presId="urn:microsoft.com/office/officeart/2005/8/layout/hierarchy6"/>
    <dgm:cxn modelId="{07EC8697-2134-4E7D-AB8A-EA0F2CF02F1C}" type="presParOf" srcId="{BC96678E-C6EF-4309-BA94-65A78FECCE57}" destId="{518653AF-61D6-4A72-B53E-8DE622372B78}" srcOrd="0" destOrd="0" presId="urn:microsoft.com/office/officeart/2005/8/layout/hierarchy6"/>
    <dgm:cxn modelId="{36353D41-F113-4789-B052-8338ED88166D}" type="presParOf" srcId="{BC96678E-C6EF-4309-BA94-65A78FECCE57}" destId="{A1C8C83E-4C45-4DA8-97AA-45152DB65ADC}" srcOrd="1" destOrd="0" presId="urn:microsoft.com/office/officeart/2005/8/layout/hierarchy6"/>
    <dgm:cxn modelId="{FBFA1955-2522-480A-91BF-9C8FF2082F13}" type="presParOf" srcId="{A1C8C83E-4C45-4DA8-97AA-45152DB65ADC}" destId="{CCF96DBC-29C0-408D-8478-2635B1AD09B3}" srcOrd="0" destOrd="0" presId="urn:microsoft.com/office/officeart/2005/8/layout/hierarchy6"/>
    <dgm:cxn modelId="{D9D95380-8BD2-4D50-BFE9-A0E482B79F38}" type="presParOf" srcId="{A1C8C83E-4C45-4DA8-97AA-45152DB65ADC}" destId="{8FB56BE8-A55B-470F-B12B-55A7D8FEB735}" srcOrd="1" destOrd="0" presId="urn:microsoft.com/office/officeart/2005/8/layout/hierarchy6"/>
    <dgm:cxn modelId="{3CA6750B-7376-46D8-BA0A-313533CA040B}" type="presParOf" srcId="{B13904EC-FB71-40EC-BF6F-7FFC06C7A6F2}" destId="{BAEFB2AE-2C47-4DD1-BE51-D986DC7D84CB}" srcOrd="2" destOrd="0" presId="urn:microsoft.com/office/officeart/2005/8/layout/hierarchy6"/>
    <dgm:cxn modelId="{3A6CAD52-142B-489F-9FF5-52886EC71AC0}" type="presParOf" srcId="{B13904EC-FB71-40EC-BF6F-7FFC06C7A6F2}" destId="{5608AD08-1258-428B-913E-ADE40BB00D83}" srcOrd="3" destOrd="0" presId="urn:microsoft.com/office/officeart/2005/8/layout/hierarchy6"/>
    <dgm:cxn modelId="{4A586120-DE4B-47E7-99A6-B3AF6C5DDE20}" type="presParOf" srcId="{5608AD08-1258-428B-913E-ADE40BB00D83}" destId="{E268D49E-01B5-4F36-88E8-2AD058557199}" srcOrd="0" destOrd="0" presId="urn:microsoft.com/office/officeart/2005/8/layout/hierarchy6"/>
    <dgm:cxn modelId="{631C4448-91BA-4CDE-90C1-0F9478DFB7E4}" type="presParOf" srcId="{5608AD08-1258-428B-913E-ADE40BB00D83}" destId="{5CC2F7D2-1909-4330-9C54-6BA41A7DB4AF}" srcOrd="1" destOrd="0" presId="urn:microsoft.com/office/officeart/2005/8/layout/hierarchy6"/>
    <dgm:cxn modelId="{7BB2F08C-884F-4738-ABBF-A37324D199C2}" type="presParOf" srcId="{5CC2F7D2-1909-4330-9C54-6BA41A7DB4AF}" destId="{63571C1C-BDF7-4B9E-800B-604199BC1C22}" srcOrd="0" destOrd="0" presId="urn:microsoft.com/office/officeart/2005/8/layout/hierarchy6"/>
    <dgm:cxn modelId="{9C21ADAE-F798-475C-96AE-371F3AFDA516}" type="presParOf" srcId="{5CC2F7D2-1909-4330-9C54-6BA41A7DB4AF}" destId="{203EA13F-469B-48F7-BD84-49EA1B1E3D17}" srcOrd="1" destOrd="0" presId="urn:microsoft.com/office/officeart/2005/8/layout/hierarchy6"/>
    <dgm:cxn modelId="{EE083A61-DFDF-4E3C-BA14-15ECDF661B52}" type="presParOf" srcId="{203EA13F-469B-48F7-BD84-49EA1B1E3D17}" destId="{F2F3A5C6-6146-4912-A959-C8C1A3EECAB6}" srcOrd="0" destOrd="0" presId="urn:microsoft.com/office/officeart/2005/8/layout/hierarchy6"/>
    <dgm:cxn modelId="{295D0422-F2FE-47F2-A70C-5E27DEFE9049}" type="presParOf" srcId="{203EA13F-469B-48F7-BD84-49EA1B1E3D17}" destId="{85C97081-339A-4397-8FF4-B91C50ED7244}" srcOrd="1" destOrd="0" presId="urn:microsoft.com/office/officeart/2005/8/layout/hierarchy6"/>
    <dgm:cxn modelId="{149FA097-7AC7-4DB6-9417-0DDDBBDAD9A8}" type="presParOf" srcId="{85C97081-339A-4397-8FF4-B91C50ED7244}" destId="{67FE92C1-39E0-4FE1-9571-2BB449C3347E}" srcOrd="0" destOrd="0" presId="urn:microsoft.com/office/officeart/2005/8/layout/hierarchy6"/>
    <dgm:cxn modelId="{271863F1-D13E-4C02-A2F9-C9BE84FDA91E}" type="presParOf" srcId="{85C97081-339A-4397-8FF4-B91C50ED7244}" destId="{60D2055A-4168-4486-9F54-671D62E62069}" srcOrd="1" destOrd="0" presId="urn:microsoft.com/office/officeart/2005/8/layout/hierarchy6"/>
    <dgm:cxn modelId="{AB67DCFC-7AE5-4780-8127-B69191E8BD04}" type="presParOf" srcId="{60D2055A-4168-4486-9F54-671D62E62069}" destId="{44FDC223-D7EB-49A2-8AD2-DA6ED8E37AB1}" srcOrd="0" destOrd="0" presId="urn:microsoft.com/office/officeart/2005/8/layout/hierarchy6"/>
    <dgm:cxn modelId="{3047F1B4-7D05-40C3-B585-763AC9D5BB17}" type="presParOf" srcId="{60D2055A-4168-4486-9F54-671D62E62069}" destId="{09EF1E1C-E902-4B05-8E8C-36061FADF29A}" srcOrd="1" destOrd="0" presId="urn:microsoft.com/office/officeart/2005/8/layout/hierarchy6"/>
    <dgm:cxn modelId="{C5572DF6-1D9F-4A47-AD33-8FECF5A343E5}" type="presParOf" srcId="{09EF1E1C-E902-4B05-8E8C-36061FADF29A}" destId="{DD040EA0-3342-433D-829B-C0B69ADED2EA}" srcOrd="0" destOrd="0" presId="urn:microsoft.com/office/officeart/2005/8/layout/hierarchy6"/>
    <dgm:cxn modelId="{E0E9B177-6B9A-431D-B39A-85898F383FE4}" type="presParOf" srcId="{09EF1E1C-E902-4B05-8E8C-36061FADF29A}" destId="{1C270367-1BF3-4AD7-8D00-14C405468C1E}" srcOrd="1" destOrd="0" presId="urn:microsoft.com/office/officeart/2005/8/layout/hierarchy6"/>
    <dgm:cxn modelId="{F3805246-871E-4754-A12E-C6C3F89623BD}" type="presParOf" srcId="{1C270367-1BF3-4AD7-8D00-14C405468C1E}" destId="{ADC465BC-7AE6-4E2C-B6CA-A16301BEC3D5}" srcOrd="0" destOrd="0" presId="urn:microsoft.com/office/officeart/2005/8/layout/hierarchy6"/>
    <dgm:cxn modelId="{F807B64F-18D2-43B8-9276-27AE3B032BFD}" type="presParOf" srcId="{1C270367-1BF3-4AD7-8D00-14C405468C1E}" destId="{C16D9CE3-C07C-4A16-8EA3-F2D9D1353498}" srcOrd="1" destOrd="0" presId="urn:microsoft.com/office/officeart/2005/8/layout/hierarchy6"/>
    <dgm:cxn modelId="{295DFEF6-7E25-4B5E-80D8-E4D12A276AE8}" type="presParOf" srcId="{00EC0ABA-1B53-4A2A-88F8-A91ADE660016}" destId="{B6E5EF13-AAC9-4E62-8716-852E0EAF9EBE}" srcOrd="1" destOrd="0" presId="urn:microsoft.com/office/officeart/2005/8/layout/hierarchy6"/>
    <dgm:cxn modelId="{5D54D96B-A845-48CF-BF4E-394B443DC178}" type="presParOf" srcId="{B6E5EF13-AAC9-4E62-8716-852E0EAF9EBE}" destId="{7C7B9320-CFA3-4029-9CF8-F0FA315531EC}" srcOrd="0" destOrd="0" presId="urn:microsoft.com/office/officeart/2005/8/layout/hierarchy6"/>
    <dgm:cxn modelId="{8547A6CC-5E3B-4C3D-ADB2-CD4C47E1D684}" type="presParOf" srcId="{7C7B9320-CFA3-4029-9CF8-F0FA315531EC}" destId="{C99E55E4-631B-48B6-B5E7-B296B599052F}" srcOrd="0" destOrd="0" presId="urn:microsoft.com/office/officeart/2005/8/layout/hierarchy6"/>
    <dgm:cxn modelId="{663BF365-5846-4CBC-8332-0A6DC60AEFF1}" type="presParOf" srcId="{7C7B9320-CFA3-4029-9CF8-F0FA315531EC}" destId="{DF583BE8-9D9F-41C4-BEEE-293399C42DA6}" srcOrd="1" destOrd="0" presId="urn:microsoft.com/office/officeart/2005/8/layout/hierarchy6"/>
    <dgm:cxn modelId="{2F035965-9147-4EFF-8E8C-6C800A507D74}" type="presParOf" srcId="{B6E5EF13-AAC9-4E62-8716-852E0EAF9EBE}" destId="{BAE35FA1-462D-44B9-996E-A3F827505994}" srcOrd="1" destOrd="0" presId="urn:microsoft.com/office/officeart/2005/8/layout/hierarchy6"/>
    <dgm:cxn modelId="{87FFEEC1-6D78-479C-83F6-6E85003EA539}" type="presParOf" srcId="{BAE35FA1-462D-44B9-996E-A3F827505994}" destId="{F8205940-F4AE-40A4-A242-5C5B5077594B}" srcOrd="0" destOrd="0" presId="urn:microsoft.com/office/officeart/2005/8/layout/hierarchy6"/>
    <dgm:cxn modelId="{C7B755E3-03B1-4322-A38B-628FAFB6F586}" type="presParOf" srcId="{B6E5EF13-AAC9-4E62-8716-852E0EAF9EBE}" destId="{E62F4DB9-598C-4AC8-944B-95B8837D37B1}" srcOrd="2" destOrd="0" presId="urn:microsoft.com/office/officeart/2005/8/layout/hierarchy6"/>
    <dgm:cxn modelId="{CDEFA821-1CD9-4DBA-A966-31CE51E723FA}" type="presParOf" srcId="{E62F4DB9-598C-4AC8-944B-95B8837D37B1}" destId="{2FC1302B-1F63-47D5-A4D2-57B975E0FD96}" srcOrd="0" destOrd="0" presId="urn:microsoft.com/office/officeart/2005/8/layout/hierarchy6"/>
    <dgm:cxn modelId="{1207A069-1A2D-41CC-AC30-3A9120788009}" type="presParOf" srcId="{E62F4DB9-598C-4AC8-944B-95B8837D37B1}" destId="{C23735F5-9115-457B-845D-4CF9FC2026EA}" srcOrd="1" destOrd="0" presId="urn:microsoft.com/office/officeart/2005/8/layout/hierarchy6"/>
    <dgm:cxn modelId="{19A4C5D8-DEB8-4BFC-890A-F9971EA6B5E4}" type="presParOf" srcId="{B6E5EF13-AAC9-4E62-8716-852E0EAF9EBE}" destId="{88DE3214-DA20-4AD2-AB4F-C72BFD6BA59A}" srcOrd="3" destOrd="0" presId="urn:microsoft.com/office/officeart/2005/8/layout/hierarchy6"/>
    <dgm:cxn modelId="{F2A070FD-AFC8-4F90-B6F6-0CE27C5BAC6E}" type="presParOf" srcId="{88DE3214-DA20-4AD2-AB4F-C72BFD6BA59A}" destId="{69065351-B732-493B-901F-901C95BA271E}" srcOrd="0" destOrd="0" presId="urn:microsoft.com/office/officeart/2005/8/layout/hierarchy6"/>
    <dgm:cxn modelId="{2E47A0B0-B3A8-47A6-BA27-65DA18BA218E}" type="presParOf" srcId="{B6E5EF13-AAC9-4E62-8716-852E0EAF9EBE}" destId="{A572AC74-93C1-4061-A86D-08205E1B7E06}" srcOrd="4" destOrd="0" presId="urn:microsoft.com/office/officeart/2005/8/layout/hierarchy6"/>
    <dgm:cxn modelId="{7AEDFCDC-4591-42A6-8C42-0078EFB650F3}" type="presParOf" srcId="{A572AC74-93C1-4061-A86D-08205E1B7E06}" destId="{C8588BA1-995F-443D-804D-876D8475F265}" srcOrd="0" destOrd="0" presId="urn:microsoft.com/office/officeart/2005/8/layout/hierarchy6"/>
    <dgm:cxn modelId="{41E7DA59-F751-49E0-9686-24ACCBEF20F8}" type="presParOf" srcId="{A572AC74-93C1-4061-A86D-08205E1B7E06}" destId="{6E6318BD-BA85-4BA6-AD91-F0D8D0F74BE1}" srcOrd="1" destOrd="0" presId="urn:microsoft.com/office/officeart/2005/8/layout/hierarchy6"/>
    <dgm:cxn modelId="{82783A9E-6F25-49AC-9CEA-32A97FE0B222}" type="presParOf" srcId="{B6E5EF13-AAC9-4E62-8716-852E0EAF9EBE}" destId="{97F44228-3E33-48DF-A651-50A317D6B6BF}" srcOrd="5" destOrd="0" presId="urn:microsoft.com/office/officeart/2005/8/layout/hierarchy6"/>
    <dgm:cxn modelId="{E29C7A24-FC15-4ED1-ACF3-58DD49398095}" type="presParOf" srcId="{97F44228-3E33-48DF-A651-50A317D6B6BF}" destId="{B870169A-7C83-42FD-9344-6E53960F1A99}" srcOrd="0" destOrd="0" presId="urn:microsoft.com/office/officeart/2005/8/layout/hierarchy6"/>
    <dgm:cxn modelId="{A7E789E8-3BFB-4774-8A12-2B2CDF59F487}" type="presParOf" srcId="{B6E5EF13-AAC9-4E62-8716-852E0EAF9EBE}" destId="{16141B42-ED4E-493D-AE85-4C26BFE22120}" srcOrd="6" destOrd="0" presId="urn:microsoft.com/office/officeart/2005/8/layout/hierarchy6"/>
    <dgm:cxn modelId="{4E2D5A5A-2737-412B-AA1D-998423E3D18F}" type="presParOf" srcId="{16141B42-ED4E-493D-AE85-4C26BFE22120}" destId="{DD1AA364-EC39-45E9-ABE8-198559C9FD66}" srcOrd="0" destOrd="0" presId="urn:microsoft.com/office/officeart/2005/8/layout/hierarchy6"/>
    <dgm:cxn modelId="{6A64C691-1B6C-435E-9B53-EBC56F760DCF}" type="presParOf" srcId="{16141B42-ED4E-493D-AE85-4C26BFE22120}" destId="{DB074A79-B3CC-4C51-9757-AD10C2FC58DA}" srcOrd="1" destOrd="0" presId="urn:microsoft.com/office/officeart/2005/8/layout/hierarchy6"/>
    <dgm:cxn modelId="{C5129D9D-76D4-46D8-8D7A-A932F71244E6}" type="presParOf" srcId="{B6E5EF13-AAC9-4E62-8716-852E0EAF9EBE}" destId="{2D606C21-29EC-4641-97BF-AB926DBDABD1}" srcOrd="7" destOrd="0" presId="urn:microsoft.com/office/officeart/2005/8/layout/hierarchy6"/>
    <dgm:cxn modelId="{500C75AA-0172-4CA5-B80B-155F52B53F40}" type="presParOf" srcId="{2D606C21-29EC-4641-97BF-AB926DBDABD1}" destId="{9BAC9B28-784E-496B-BA4E-D807297F93B4}" srcOrd="0" destOrd="0" presId="urn:microsoft.com/office/officeart/2005/8/layout/hierarchy6"/>
    <dgm:cxn modelId="{E40825FD-15AA-454F-895E-16BC2D222E79}" type="presParOf" srcId="{B6E5EF13-AAC9-4E62-8716-852E0EAF9EBE}" destId="{501E1949-CC85-4B93-B4FA-BE019BFD8F9C}" srcOrd="8" destOrd="0" presId="urn:microsoft.com/office/officeart/2005/8/layout/hierarchy6"/>
    <dgm:cxn modelId="{ECFB38D2-936C-4D2B-94C2-B3854A7FD0C7}" type="presParOf" srcId="{501E1949-CC85-4B93-B4FA-BE019BFD8F9C}" destId="{402B8887-649E-4B96-9421-176A78EFA548}" srcOrd="0" destOrd="0" presId="urn:microsoft.com/office/officeart/2005/8/layout/hierarchy6"/>
    <dgm:cxn modelId="{A8323373-794D-4188-A577-590E668F371D}" type="presParOf" srcId="{501E1949-CC85-4B93-B4FA-BE019BFD8F9C}" destId="{EA44CD76-B763-4079-8FD9-3C6273EBFB1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11F148-5EC3-4085-9F19-E142880C701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A5E784-522F-42BD-BCC0-F1102AFAF808}">
      <dgm:prSet phldrT="[Texto]"/>
      <dgm:spPr/>
      <dgm:t>
        <a:bodyPr/>
        <a:lstStyle/>
        <a:p>
          <a:r>
            <a:rPr lang="pt-BR" dirty="0" smtClean="0"/>
            <a:t>instalação Magento</a:t>
          </a:r>
          <a:endParaRPr lang="pt-BR" dirty="0"/>
        </a:p>
      </dgm:t>
    </dgm:pt>
    <dgm:pt modelId="{4A5F5CFF-F9CA-445E-AA4F-4357C06A5E65}" type="parTrans" cxnId="{74DA9865-58E3-45A0-947D-AB2113DFCD68}">
      <dgm:prSet/>
      <dgm:spPr/>
      <dgm:t>
        <a:bodyPr/>
        <a:lstStyle/>
        <a:p>
          <a:endParaRPr lang="pt-BR"/>
        </a:p>
      </dgm:t>
    </dgm:pt>
    <dgm:pt modelId="{F5FA3801-3405-47B3-A0C7-941A429190E4}" type="sibTrans" cxnId="{74DA9865-58E3-45A0-947D-AB2113DFCD68}">
      <dgm:prSet/>
      <dgm:spPr/>
      <dgm:t>
        <a:bodyPr/>
        <a:lstStyle/>
        <a:p>
          <a:endParaRPr lang="pt-BR"/>
        </a:p>
      </dgm:t>
    </dgm:pt>
    <dgm:pt modelId="{A99896A0-E6FE-4F89-82B1-47B8B8AD3379}">
      <dgm:prSet phldrT="[Texto]"/>
      <dgm:spPr/>
      <dgm:t>
        <a:bodyPr/>
        <a:lstStyle/>
        <a:p>
          <a:r>
            <a:rPr lang="pt-BR" dirty="0" smtClean="0"/>
            <a:t>siteA.com</a:t>
          </a:r>
          <a:endParaRPr lang="pt-BR" dirty="0"/>
        </a:p>
      </dgm:t>
    </dgm:pt>
    <dgm:pt modelId="{3A9D97B6-192E-4C77-B82B-A8E6337BDEBF}" type="parTrans" cxnId="{A1C2FC2E-5FFA-4B73-BCBC-29AFF0FA068B}">
      <dgm:prSet/>
      <dgm:spPr/>
      <dgm:t>
        <a:bodyPr/>
        <a:lstStyle/>
        <a:p>
          <a:endParaRPr lang="pt-BR"/>
        </a:p>
      </dgm:t>
    </dgm:pt>
    <dgm:pt modelId="{B1AC5D6B-23DB-4673-8CCD-F5A91E25585B}" type="sibTrans" cxnId="{A1C2FC2E-5FFA-4B73-BCBC-29AFF0FA068B}">
      <dgm:prSet/>
      <dgm:spPr/>
      <dgm:t>
        <a:bodyPr/>
        <a:lstStyle/>
        <a:p>
          <a:endParaRPr lang="pt-BR"/>
        </a:p>
      </dgm:t>
    </dgm:pt>
    <dgm:pt modelId="{FF789E6A-E0A2-40DD-BB69-FC614DBA68A3}">
      <dgm:prSet phldrT="[Texto]"/>
      <dgm:spPr/>
      <dgm:t>
        <a:bodyPr/>
        <a:lstStyle/>
        <a:p>
          <a:r>
            <a:rPr lang="pt-BR" dirty="0" smtClean="0"/>
            <a:t>Loja de Sapatos Populares</a:t>
          </a:r>
          <a:endParaRPr lang="pt-BR" dirty="0"/>
        </a:p>
      </dgm:t>
    </dgm:pt>
    <dgm:pt modelId="{5167D963-A7AA-4430-B6A7-813F47A264DE}" type="parTrans" cxnId="{55CEB87C-AB28-4C34-BD0D-1244FA16561C}">
      <dgm:prSet/>
      <dgm:spPr/>
      <dgm:t>
        <a:bodyPr/>
        <a:lstStyle/>
        <a:p>
          <a:endParaRPr lang="pt-BR"/>
        </a:p>
      </dgm:t>
    </dgm:pt>
    <dgm:pt modelId="{5F0F757E-3A30-49E1-93A3-F869F36B34CC}" type="sibTrans" cxnId="{55CEB87C-AB28-4C34-BD0D-1244FA16561C}">
      <dgm:prSet/>
      <dgm:spPr/>
      <dgm:t>
        <a:bodyPr/>
        <a:lstStyle/>
        <a:p>
          <a:endParaRPr lang="pt-BR"/>
        </a:p>
      </dgm:t>
    </dgm:pt>
    <dgm:pt modelId="{51D6C35F-0BEA-4CB3-B4ED-1B245E43D75B}">
      <dgm:prSet phldrT="[Texto]"/>
      <dgm:spPr/>
      <dgm:t>
        <a:bodyPr/>
        <a:lstStyle/>
        <a:p>
          <a:r>
            <a:rPr lang="pt-BR" dirty="0" smtClean="0"/>
            <a:t>Loja de Sapatos Finos</a:t>
          </a:r>
          <a:endParaRPr lang="pt-BR" dirty="0"/>
        </a:p>
      </dgm:t>
    </dgm:pt>
    <dgm:pt modelId="{D2F6D4B0-9D53-48F1-8238-2145B9CED79B}" type="parTrans" cxnId="{009BA865-9BCC-4CB6-BF53-916DC6E55F32}">
      <dgm:prSet/>
      <dgm:spPr/>
      <dgm:t>
        <a:bodyPr/>
        <a:lstStyle/>
        <a:p>
          <a:endParaRPr lang="pt-BR"/>
        </a:p>
      </dgm:t>
    </dgm:pt>
    <dgm:pt modelId="{7ADEB844-1225-4858-BB9D-E1A88E9804BC}" type="sibTrans" cxnId="{009BA865-9BCC-4CB6-BF53-916DC6E55F32}">
      <dgm:prSet/>
      <dgm:spPr/>
      <dgm:t>
        <a:bodyPr/>
        <a:lstStyle/>
        <a:p>
          <a:endParaRPr lang="pt-BR"/>
        </a:p>
      </dgm:t>
    </dgm:pt>
    <dgm:pt modelId="{1D4C48B4-737B-475E-B6B2-9B86AB419D11}">
      <dgm:prSet phldrT="[Texto]"/>
      <dgm:spPr/>
      <dgm:t>
        <a:bodyPr/>
        <a:lstStyle/>
        <a:p>
          <a:r>
            <a:rPr lang="pt-BR" dirty="0" smtClean="0"/>
            <a:t>siteB.com</a:t>
          </a:r>
          <a:endParaRPr lang="pt-BR" dirty="0"/>
        </a:p>
      </dgm:t>
    </dgm:pt>
    <dgm:pt modelId="{584F32D8-7AB3-4208-AE8A-CAF931B9ABD6}" type="parTrans" cxnId="{CF1CB54C-7382-4DB3-A692-258237AB2BCE}">
      <dgm:prSet/>
      <dgm:spPr/>
      <dgm:t>
        <a:bodyPr/>
        <a:lstStyle/>
        <a:p>
          <a:endParaRPr lang="pt-BR"/>
        </a:p>
      </dgm:t>
    </dgm:pt>
    <dgm:pt modelId="{4286FD85-2660-42A5-90C7-FF76EDB4B8D0}" type="sibTrans" cxnId="{CF1CB54C-7382-4DB3-A692-258237AB2BCE}">
      <dgm:prSet/>
      <dgm:spPr/>
      <dgm:t>
        <a:bodyPr/>
        <a:lstStyle/>
        <a:p>
          <a:endParaRPr lang="pt-BR"/>
        </a:p>
      </dgm:t>
    </dgm:pt>
    <dgm:pt modelId="{71C59849-B7F5-483D-8E0F-551D8353AC4E}">
      <dgm:prSet phldrT="[Texto]"/>
      <dgm:spPr/>
      <dgm:t>
        <a:bodyPr/>
        <a:lstStyle/>
        <a:p>
          <a:r>
            <a:rPr lang="pt-BR" dirty="0" smtClean="0"/>
            <a:t>Loja de Celulares</a:t>
          </a:r>
        </a:p>
      </dgm:t>
    </dgm:pt>
    <dgm:pt modelId="{841F04AF-A17F-473F-B6DE-8EAEC2620D13}" type="parTrans" cxnId="{D2C8B937-D68D-4709-8AE5-48D111EB1B5D}">
      <dgm:prSet/>
      <dgm:spPr/>
      <dgm:t>
        <a:bodyPr/>
        <a:lstStyle/>
        <a:p>
          <a:endParaRPr lang="pt-BR"/>
        </a:p>
      </dgm:t>
    </dgm:pt>
    <dgm:pt modelId="{505D333B-7C60-4B2A-83BC-90A37299C808}" type="sibTrans" cxnId="{D2C8B937-D68D-4709-8AE5-48D111EB1B5D}">
      <dgm:prSet/>
      <dgm:spPr/>
      <dgm:t>
        <a:bodyPr/>
        <a:lstStyle/>
        <a:p>
          <a:endParaRPr lang="pt-BR"/>
        </a:p>
      </dgm:t>
    </dgm:pt>
    <dgm:pt modelId="{13ADD546-F653-4F9E-8D49-ADDF0265AB8F}">
      <dgm:prSet phldrT="[Texto]"/>
      <dgm:spPr>
        <a:solidFill>
          <a:schemeClr val="bg1"/>
        </a:solidFill>
      </dgm:spPr>
      <dgm:t>
        <a:bodyPr/>
        <a:lstStyle/>
        <a:p>
          <a:r>
            <a:rPr lang="pt-BR" dirty="0" smtClean="0"/>
            <a:t>servidor</a:t>
          </a:r>
          <a:endParaRPr lang="pt-BR" dirty="0"/>
        </a:p>
      </dgm:t>
    </dgm:pt>
    <dgm:pt modelId="{9E1697EB-1A09-4184-98A4-008554DF7870}" type="parTrans" cxnId="{DFD46CFC-9BBD-44F1-88F4-42443EAC2F0B}">
      <dgm:prSet/>
      <dgm:spPr/>
      <dgm:t>
        <a:bodyPr/>
        <a:lstStyle/>
        <a:p>
          <a:endParaRPr lang="pt-BR"/>
        </a:p>
      </dgm:t>
    </dgm:pt>
    <dgm:pt modelId="{FD848766-0149-4D83-AA5B-7A474F6F96BB}" type="sibTrans" cxnId="{DFD46CFC-9BBD-44F1-88F4-42443EAC2F0B}">
      <dgm:prSet/>
      <dgm:spPr/>
      <dgm:t>
        <a:bodyPr/>
        <a:lstStyle/>
        <a:p>
          <a:endParaRPr lang="pt-BR"/>
        </a:p>
      </dgm:t>
    </dgm:pt>
    <dgm:pt modelId="{2E8A4E8F-350F-4ADA-857D-6332251FB1A7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website</a:t>
          </a:r>
          <a:endParaRPr lang="pt-BR" dirty="0">
            <a:solidFill>
              <a:schemeClr val="bg1"/>
            </a:solidFill>
          </a:endParaRPr>
        </a:p>
      </dgm:t>
    </dgm:pt>
    <dgm:pt modelId="{D603D2D5-09D2-4954-B111-E4DE4E112C8F}" type="parTrans" cxnId="{68DAA3CD-F954-4EB2-A1A1-131AC05B88DB}">
      <dgm:prSet/>
      <dgm:spPr/>
      <dgm:t>
        <a:bodyPr/>
        <a:lstStyle/>
        <a:p>
          <a:endParaRPr lang="pt-BR"/>
        </a:p>
      </dgm:t>
    </dgm:pt>
    <dgm:pt modelId="{CBA14D17-D712-4A8A-BEB7-95375C40FC1D}" type="sibTrans" cxnId="{68DAA3CD-F954-4EB2-A1A1-131AC05B88DB}">
      <dgm:prSet/>
      <dgm:spPr/>
      <dgm:t>
        <a:bodyPr/>
        <a:lstStyle/>
        <a:p>
          <a:endParaRPr lang="pt-BR"/>
        </a:p>
      </dgm:t>
    </dgm:pt>
    <dgm:pt modelId="{8993AFF1-20CF-4C9F-9462-FD1ADEA80CEE}">
      <dgm:prSet phldrT="[Texto]"/>
      <dgm:spPr/>
      <dgm:t>
        <a:bodyPr/>
        <a:lstStyle/>
        <a:p>
          <a:r>
            <a:rPr lang="pt-BR" dirty="0" smtClean="0"/>
            <a:t>loja</a:t>
          </a:r>
          <a:endParaRPr lang="pt-BR" dirty="0"/>
        </a:p>
      </dgm:t>
    </dgm:pt>
    <dgm:pt modelId="{3FDE0976-D942-46A3-BB82-910062D2301C}" type="parTrans" cxnId="{653E49E0-39AB-4F57-ADC0-4976F1BC1D56}">
      <dgm:prSet/>
      <dgm:spPr/>
      <dgm:t>
        <a:bodyPr/>
        <a:lstStyle/>
        <a:p>
          <a:endParaRPr lang="pt-BR"/>
        </a:p>
      </dgm:t>
    </dgm:pt>
    <dgm:pt modelId="{12323157-9BAB-445B-9A6C-277E43373371}" type="sibTrans" cxnId="{653E49E0-39AB-4F57-ADC0-4976F1BC1D56}">
      <dgm:prSet/>
      <dgm:spPr/>
      <dgm:t>
        <a:bodyPr/>
        <a:lstStyle/>
        <a:p>
          <a:endParaRPr lang="pt-BR"/>
        </a:p>
      </dgm:t>
    </dgm:pt>
    <dgm:pt modelId="{3E8EDA82-F42B-4A89-90B0-267B8FC43487}">
      <dgm:prSet phldrT="[Texto]"/>
      <dgm:spPr/>
      <dgm:t>
        <a:bodyPr/>
        <a:lstStyle/>
        <a:p>
          <a:r>
            <a:rPr lang="pt-BR" dirty="0" smtClean="0"/>
            <a:t>visão de loja</a:t>
          </a:r>
          <a:endParaRPr lang="pt-BR" dirty="0"/>
        </a:p>
      </dgm:t>
    </dgm:pt>
    <dgm:pt modelId="{472ACAEB-B011-43A1-9928-22E376374E7C}" type="parTrans" cxnId="{7CACD994-34F3-40CF-B5C8-BDAE41D6EDC3}">
      <dgm:prSet/>
      <dgm:spPr/>
      <dgm:t>
        <a:bodyPr/>
        <a:lstStyle/>
        <a:p>
          <a:endParaRPr lang="pt-BR"/>
        </a:p>
      </dgm:t>
    </dgm:pt>
    <dgm:pt modelId="{B00B279D-9A22-4E5F-8D68-3A54DCD1B708}" type="sibTrans" cxnId="{7CACD994-34F3-40CF-B5C8-BDAE41D6EDC3}">
      <dgm:prSet/>
      <dgm:spPr/>
      <dgm:t>
        <a:bodyPr/>
        <a:lstStyle/>
        <a:p>
          <a:endParaRPr lang="pt-BR"/>
        </a:p>
      </dgm:t>
    </dgm:pt>
    <dgm:pt modelId="{B53528D4-A35D-4688-8EA6-95D6BABF9203}">
      <dgm:prSet phldrT="[Texto]"/>
      <dgm:spPr/>
      <dgm:t>
        <a:bodyPr/>
        <a:lstStyle/>
        <a:p>
          <a:r>
            <a:rPr lang="pt-BR" dirty="0" smtClean="0"/>
            <a:t>português</a:t>
          </a:r>
          <a:endParaRPr lang="pt-BR" dirty="0"/>
        </a:p>
      </dgm:t>
    </dgm:pt>
    <dgm:pt modelId="{29BCA930-0F14-4262-ABEF-65DA9A900D05}" type="parTrans" cxnId="{4090B717-B4F2-4D60-A6E8-B775DA990312}">
      <dgm:prSet/>
      <dgm:spPr/>
      <dgm:t>
        <a:bodyPr/>
        <a:lstStyle/>
        <a:p>
          <a:endParaRPr lang="pt-BR"/>
        </a:p>
      </dgm:t>
    </dgm:pt>
    <dgm:pt modelId="{ED49ED04-E648-457A-94F9-2BCFCB910BA4}" type="sibTrans" cxnId="{4090B717-B4F2-4D60-A6E8-B775DA990312}">
      <dgm:prSet/>
      <dgm:spPr/>
      <dgm:t>
        <a:bodyPr/>
        <a:lstStyle/>
        <a:p>
          <a:endParaRPr lang="pt-BR"/>
        </a:p>
      </dgm:t>
    </dgm:pt>
    <dgm:pt modelId="{0CAC0013-C776-4A4C-9C75-1B5B38DEE03A}">
      <dgm:prSet phldrT="[Texto]"/>
      <dgm:spPr/>
      <dgm:t>
        <a:bodyPr/>
        <a:lstStyle/>
        <a:p>
          <a:r>
            <a:rPr lang="pt-BR" dirty="0" smtClean="0"/>
            <a:t>inglês</a:t>
          </a:r>
          <a:endParaRPr lang="pt-BR" dirty="0"/>
        </a:p>
      </dgm:t>
    </dgm:pt>
    <dgm:pt modelId="{EE90F008-193D-40D6-BDFD-1C0B44230FB2}" type="parTrans" cxnId="{271029BE-A9C6-4BB5-9435-A02E44710A8D}">
      <dgm:prSet/>
      <dgm:spPr/>
      <dgm:t>
        <a:bodyPr/>
        <a:lstStyle/>
        <a:p>
          <a:endParaRPr lang="pt-BR"/>
        </a:p>
      </dgm:t>
    </dgm:pt>
    <dgm:pt modelId="{11AC6265-46B0-4C29-8249-1BABE0C777B0}" type="sibTrans" cxnId="{271029BE-A9C6-4BB5-9435-A02E44710A8D}">
      <dgm:prSet/>
      <dgm:spPr/>
      <dgm:t>
        <a:bodyPr/>
        <a:lstStyle/>
        <a:p>
          <a:endParaRPr lang="pt-BR"/>
        </a:p>
      </dgm:t>
    </dgm:pt>
    <dgm:pt modelId="{63D94342-72FB-40B7-AF2D-D08AEE7DFAE8}">
      <dgm:prSet phldrT="[Texto]"/>
      <dgm:spPr/>
      <dgm:t>
        <a:bodyPr/>
        <a:lstStyle/>
        <a:p>
          <a:r>
            <a:rPr lang="pt-BR" dirty="0" smtClean="0"/>
            <a:t>português</a:t>
          </a:r>
          <a:endParaRPr lang="pt-BR" dirty="0"/>
        </a:p>
      </dgm:t>
    </dgm:pt>
    <dgm:pt modelId="{C053022C-53B8-4728-9C05-1B7A86FAA441}" type="parTrans" cxnId="{36BFB5AB-0C16-426E-B410-5FE9F8D1616C}">
      <dgm:prSet/>
      <dgm:spPr/>
      <dgm:t>
        <a:bodyPr/>
        <a:lstStyle/>
        <a:p>
          <a:endParaRPr lang="pt-BR"/>
        </a:p>
      </dgm:t>
    </dgm:pt>
    <dgm:pt modelId="{0A0FA7A5-7E84-4A6B-BFDC-8E9B3CD4EE05}" type="sibTrans" cxnId="{36BFB5AB-0C16-426E-B410-5FE9F8D1616C}">
      <dgm:prSet/>
      <dgm:spPr/>
      <dgm:t>
        <a:bodyPr/>
        <a:lstStyle/>
        <a:p>
          <a:endParaRPr lang="pt-BR"/>
        </a:p>
      </dgm:t>
    </dgm:pt>
    <dgm:pt modelId="{9FEAFAAF-C70E-4B01-8797-966B1168FBA8}">
      <dgm:prSet phldrT="[Texto]"/>
      <dgm:spPr/>
      <dgm:t>
        <a:bodyPr/>
        <a:lstStyle/>
        <a:p>
          <a:r>
            <a:rPr lang="pt-BR" dirty="0" smtClean="0"/>
            <a:t>inglês</a:t>
          </a:r>
          <a:endParaRPr lang="pt-BR" dirty="0"/>
        </a:p>
      </dgm:t>
    </dgm:pt>
    <dgm:pt modelId="{802317D3-7EBF-45EC-9DB9-83E3FD78309E}" type="parTrans" cxnId="{CF37B8DB-7FF1-4733-87BC-61B4F8D0DE38}">
      <dgm:prSet/>
      <dgm:spPr/>
      <dgm:t>
        <a:bodyPr/>
        <a:lstStyle/>
        <a:p>
          <a:endParaRPr lang="pt-BR"/>
        </a:p>
      </dgm:t>
    </dgm:pt>
    <dgm:pt modelId="{BDB4CC14-3B0E-4729-B714-412378C28C11}" type="sibTrans" cxnId="{CF37B8DB-7FF1-4733-87BC-61B4F8D0DE38}">
      <dgm:prSet/>
      <dgm:spPr/>
      <dgm:t>
        <a:bodyPr/>
        <a:lstStyle/>
        <a:p>
          <a:endParaRPr lang="pt-BR"/>
        </a:p>
      </dgm:t>
    </dgm:pt>
    <dgm:pt modelId="{2F54BF9B-EC8C-4999-8279-7409633E03FD}">
      <dgm:prSet phldrT="[Texto]"/>
      <dgm:spPr/>
      <dgm:t>
        <a:bodyPr/>
        <a:lstStyle/>
        <a:p>
          <a:r>
            <a:rPr lang="pt-BR" dirty="0" smtClean="0"/>
            <a:t>português</a:t>
          </a:r>
        </a:p>
      </dgm:t>
    </dgm:pt>
    <dgm:pt modelId="{5ED97080-E776-4F08-A23D-DBF1F59CAA5F}" type="parTrans" cxnId="{2D0AAF62-74C6-4FF7-9F65-3BA5335B6F82}">
      <dgm:prSet/>
      <dgm:spPr/>
      <dgm:t>
        <a:bodyPr/>
        <a:lstStyle/>
        <a:p>
          <a:endParaRPr lang="pt-BR"/>
        </a:p>
      </dgm:t>
    </dgm:pt>
    <dgm:pt modelId="{2701155C-E855-4582-8341-056A364BD2BD}" type="sibTrans" cxnId="{2D0AAF62-74C6-4FF7-9F65-3BA5335B6F82}">
      <dgm:prSet/>
      <dgm:spPr/>
      <dgm:t>
        <a:bodyPr/>
        <a:lstStyle/>
        <a:p>
          <a:endParaRPr lang="pt-BR"/>
        </a:p>
      </dgm:t>
    </dgm:pt>
    <dgm:pt modelId="{19264C0C-DFE1-4952-A18E-4A3C0935F949}">
      <dgm:prSet phldrT="[Texto]"/>
      <dgm:spPr/>
      <dgm:t>
        <a:bodyPr/>
        <a:lstStyle/>
        <a:p>
          <a:r>
            <a:rPr lang="pt-BR" dirty="0" smtClean="0"/>
            <a:t>catálogo</a:t>
          </a:r>
          <a:endParaRPr lang="pt-BR" dirty="0"/>
        </a:p>
      </dgm:t>
    </dgm:pt>
    <dgm:pt modelId="{EF95B2F6-3FF3-4E57-B466-C6A595F16A45}" type="parTrans" cxnId="{6E5A9B60-7605-443E-9E70-8307C95D8CBC}">
      <dgm:prSet/>
      <dgm:spPr/>
      <dgm:t>
        <a:bodyPr/>
        <a:lstStyle/>
        <a:p>
          <a:endParaRPr lang="pt-BR"/>
        </a:p>
      </dgm:t>
    </dgm:pt>
    <dgm:pt modelId="{418D9D23-4A70-4B1F-A3E1-75B8C55D8E87}" type="sibTrans" cxnId="{6E5A9B60-7605-443E-9E70-8307C95D8CBC}">
      <dgm:prSet/>
      <dgm:spPr/>
      <dgm:t>
        <a:bodyPr/>
        <a:lstStyle/>
        <a:p>
          <a:endParaRPr lang="pt-BR"/>
        </a:p>
      </dgm:t>
    </dgm:pt>
    <dgm:pt modelId="{B17A4C77-53F1-4CE6-872E-77E2F1193B6A}">
      <dgm:prSet phldrT="[Texto]"/>
      <dgm:spPr/>
      <dgm:t>
        <a:bodyPr/>
        <a:lstStyle/>
        <a:p>
          <a:r>
            <a:rPr lang="pt-BR" dirty="0" smtClean="0"/>
            <a:t>categorias e produtos</a:t>
          </a:r>
        </a:p>
      </dgm:t>
    </dgm:pt>
    <dgm:pt modelId="{0607D065-8A61-4D16-91F2-683A5D2D71B4}" type="parTrans" cxnId="{A1682BC3-A070-42A4-BDC1-C8CBFD875526}">
      <dgm:prSet/>
      <dgm:spPr/>
      <dgm:t>
        <a:bodyPr/>
        <a:lstStyle/>
        <a:p>
          <a:endParaRPr lang="pt-BR"/>
        </a:p>
      </dgm:t>
    </dgm:pt>
    <dgm:pt modelId="{C67F1B90-5B6E-4D84-8671-5481B1770C90}" type="sibTrans" cxnId="{A1682BC3-A070-42A4-BDC1-C8CBFD875526}">
      <dgm:prSet/>
      <dgm:spPr/>
      <dgm:t>
        <a:bodyPr/>
        <a:lstStyle/>
        <a:p>
          <a:endParaRPr lang="pt-BR"/>
        </a:p>
      </dgm:t>
    </dgm:pt>
    <dgm:pt modelId="{01444BFC-0261-4966-9B36-7ABA6F313BFC}">
      <dgm:prSet phldrT="[Texto]"/>
      <dgm:spPr/>
      <dgm:t>
        <a:bodyPr/>
        <a:lstStyle/>
        <a:p>
          <a:r>
            <a:rPr lang="pt-BR" dirty="0" smtClean="0"/>
            <a:t>categorias e produtos</a:t>
          </a:r>
          <a:endParaRPr lang="pt-BR" dirty="0"/>
        </a:p>
      </dgm:t>
    </dgm:pt>
    <dgm:pt modelId="{AD55588F-E69B-4C92-8B62-8E874E630C99}" type="parTrans" cxnId="{FFA1C818-88E7-4FAD-BFC8-12ABF38E3F58}">
      <dgm:prSet/>
      <dgm:spPr/>
      <dgm:t>
        <a:bodyPr/>
        <a:lstStyle/>
        <a:p>
          <a:endParaRPr lang="pt-BR"/>
        </a:p>
      </dgm:t>
    </dgm:pt>
    <dgm:pt modelId="{7EF3AFC3-E54E-4126-8361-3C06E171242E}" type="sibTrans" cxnId="{FFA1C818-88E7-4FAD-BFC8-12ABF38E3F58}">
      <dgm:prSet/>
      <dgm:spPr/>
      <dgm:t>
        <a:bodyPr/>
        <a:lstStyle/>
        <a:p>
          <a:endParaRPr lang="pt-BR"/>
        </a:p>
      </dgm:t>
    </dgm:pt>
    <dgm:pt modelId="{CC014C73-72C2-4FBE-BD8F-5E0D1CDBC2DC}">
      <dgm:prSet phldrT="[Texto]"/>
      <dgm:spPr/>
      <dgm:t>
        <a:bodyPr/>
        <a:lstStyle/>
        <a:p>
          <a:r>
            <a:rPr lang="pt-BR" dirty="0" smtClean="0"/>
            <a:t>categorias e produtos</a:t>
          </a:r>
          <a:endParaRPr lang="pt-BR" dirty="0"/>
        </a:p>
      </dgm:t>
    </dgm:pt>
    <dgm:pt modelId="{22CFA2A0-19B1-4E6F-9CA9-12B756DEEF0C}" type="parTrans" cxnId="{9B3ECC99-3724-4FFE-A681-9B23357BC82D}">
      <dgm:prSet/>
      <dgm:spPr/>
      <dgm:t>
        <a:bodyPr/>
        <a:lstStyle/>
        <a:p>
          <a:endParaRPr lang="pt-BR"/>
        </a:p>
      </dgm:t>
    </dgm:pt>
    <dgm:pt modelId="{B07E0727-86F9-4468-97D6-A6AEB0DCF6BB}" type="sibTrans" cxnId="{9B3ECC99-3724-4FFE-A681-9B23357BC82D}">
      <dgm:prSet/>
      <dgm:spPr/>
      <dgm:t>
        <a:bodyPr/>
        <a:lstStyle/>
        <a:p>
          <a:endParaRPr lang="pt-BR"/>
        </a:p>
      </dgm:t>
    </dgm:pt>
    <dgm:pt modelId="{9BF7D6C9-0413-4365-B601-B08DAB8F129D}">
      <dgm:prSet phldrT="[Texto]"/>
      <dgm:spPr/>
      <dgm:t>
        <a:bodyPr/>
        <a:lstStyle/>
        <a:p>
          <a:r>
            <a:rPr lang="pt-BR" dirty="0" smtClean="0"/>
            <a:t>categorias e produtos</a:t>
          </a:r>
          <a:endParaRPr lang="pt-BR" dirty="0"/>
        </a:p>
      </dgm:t>
    </dgm:pt>
    <dgm:pt modelId="{991C3EB8-B02E-47A2-AA83-DA717208D4C1}" type="parTrans" cxnId="{FE3B5911-5C6D-4198-9A5C-DC054F0E93CA}">
      <dgm:prSet/>
      <dgm:spPr/>
      <dgm:t>
        <a:bodyPr/>
        <a:lstStyle/>
        <a:p>
          <a:endParaRPr lang="pt-BR"/>
        </a:p>
      </dgm:t>
    </dgm:pt>
    <dgm:pt modelId="{A7289A38-06F9-41C9-950C-137472C54DB9}" type="sibTrans" cxnId="{FE3B5911-5C6D-4198-9A5C-DC054F0E93CA}">
      <dgm:prSet/>
      <dgm:spPr/>
      <dgm:t>
        <a:bodyPr/>
        <a:lstStyle/>
        <a:p>
          <a:endParaRPr lang="pt-BR"/>
        </a:p>
      </dgm:t>
    </dgm:pt>
    <dgm:pt modelId="{F13A4A0E-5DC9-411A-8D82-A5BF50833B4E}">
      <dgm:prSet phldrT="[Texto]"/>
      <dgm:spPr/>
      <dgm:t>
        <a:bodyPr/>
        <a:lstStyle/>
        <a:p>
          <a:r>
            <a:rPr lang="pt-BR" dirty="0" smtClean="0"/>
            <a:t>categorias e produtos</a:t>
          </a:r>
          <a:endParaRPr lang="pt-BR" dirty="0"/>
        </a:p>
      </dgm:t>
    </dgm:pt>
    <dgm:pt modelId="{D12BE654-971C-4F11-B52C-D119659B1479}" type="parTrans" cxnId="{6984FA25-8052-47D7-AE5E-CCE35A813737}">
      <dgm:prSet/>
      <dgm:spPr/>
      <dgm:t>
        <a:bodyPr/>
        <a:lstStyle/>
        <a:p>
          <a:endParaRPr lang="pt-BR"/>
        </a:p>
      </dgm:t>
    </dgm:pt>
    <dgm:pt modelId="{0E7BBCEE-F5B7-4004-BF9C-FCE847964895}" type="sibTrans" cxnId="{6984FA25-8052-47D7-AE5E-CCE35A813737}">
      <dgm:prSet/>
      <dgm:spPr/>
      <dgm:t>
        <a:bodyPr/>
        <a:lstStyle/>
        <a:p>
          <a:endParaRPr lang="pt-BR"/>
        </a:p>
      </dgm:t>
    </dgm:pt>
    <dgm:pt modelId="{00EC0ABA-1B53-4A2A-88F8-A91ADE660016}" type="pres">
      <dgm:prSet presAssocID="{ED11F148-5EC3-4085-9F19-E142880C701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9A96B77-9A3E-4DA5-80CA-54A75E24FE8B}" type="pres">
      <dgm:prSet presAssocID="{ED11F148-5EC3-4085-9F19-E142880C7016}" presName="hierFlow" presStyleCnt="0"/>
      <dgm:spPr/>
    </dgm:pt>
    <dgm:pt modelId="{FF7F53D0-1B66-4739-AB39-C72BC6F12B63}" type="pres">
      <dgm:prSet presAssocID="{ED11F148-5EC3-4085-9F19-E142880C7016}" presName="firstBuf" presStyleCnt="0"/>
      <dgm:spPr/>
    </dgm:pt>
    <dgm:pt modelId="{5B2FF3C4-BAE6-49C6-AA6F-6DFF4AA75B51}" type="pres">
      <dgm:prSet presAssocID="{ED11F148-5EC3-4085-9F19-E142880C701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B0FD699-1627-435B-929F-B4ABDD799518}" type="pres">
      <dgm:prSet presAssocID="{C7A5E784-522F-42BD-BCC0-F1102AFAF808}" presName="Name14" presStyleCnt="0"/>
      <dgm:spPr/>
    </dgm:pt>
    <dgm:pt modelId="{5E1B972E-0251-44D8-AA5C-561094C6F82C}" type="pres">
      <dgm:prSet presAssocID="{C7A5E784-522F-42BD-BCC0-F1102AFAF80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13904EC-FB71-40EC-BF6F-7FFC06C7A6F2}" type="pres">
      <dgm:prSet presAssocID="{C7A5E784-522F-42BD-BCC0-F1102AFAF808}" presName="hierChild2" presStyleCnt="0"/>
      <dgm:spPr/>
    </dgm:pt>
    <dgm:pt modelId="{1A1D575F-6722-4F36-9F45-2ECBF029C277}" type="pres">
      <dgm:prSet presAssocID="{3A9D97B6-192E-4C77-B82B-A8E6337BDEBF}" presName="Name19" presStyleLbl="parChTrans1D2" presStyleIdx="0" presStyleCnt="2"/>
      <dgm:spPr/>
      <dgm:t>
        <a:bodyPr/>
        <a:lstStyle/>
        <a:p>
          <a:endParaRPr lang="pt-BR"/>
        </a:p>
      </dgm:t>
    </dgm:pt>
    <dgm:pt modelId="{4145F12B-D1DC-4D9C-9096-B9FED90E8980}" type="pres">
      <dgm:prSet presAssocID="{A99896A0-E6FE-4F89-82B1-47B8B8AD3379}" presName="Name21" presStyleCnt="0"/>
      <dgm:spPr/>
    </dgm:pt>
    <dgm:pt modelId="{564F29B8-A547-4C94-99EE-05800BBC0A99}" type="pres">
      <dgm:prSet presAssocID="{A99896A0-E6FE-4F89-82B1-47B8B8AD3379}" presName="level2Shape" presStyleLbl="node2" presStyleIdx="0" presStyleCnt="2"/>
      <dgm:spPr/>
      <dgm:t>
        <a:bodyPr/>
        <a:lstStyle/>
        <a:p>
          <a:endParaRPr lang="pt-BR"/>
        </a:p>
      </dgm:t>
    </dgm:pt>
    <dgm:pt modelId="{F8BBBC67-D190-4783-B676-13076D6931A5}" type="pres">
      <dgm:prSet presAssocID="{A99896A0-E6FE-4F89-82B1-47B8B8AD3379}" presName="hierChild3" presStyleCnt="0"/>
      <dgm:spPr/>
    </dgm:pt>
    <dgm:pt modelId="{972ED9A6-70B1-42CA-ABE4-652B055ECC5B}" type="pres">
      <dgm:prSet presAssocID="{5167D963-A7AA-4430-B6A7-813F47A264DE}" presName="Name19" presStyleLbl="parChTrans1D3" presStyleIdx="0" presStyleCnt="3"/>
      <dgm:spPr/>
      <dgm:t>
        <a:bodyPr/>
        <a:lstStyle/>
        <a:p>
          <a:endParaRPr lang="pt-BR"/>
        </a:p>
      </dgm:t>
    </dgm:pt>
    <dgm:pt modelId="{307AF759-CA2F-4EF9-9DB4-CC4C08EC2AA3}" type="pres">
      <dgm:prSet presAssocID="{FF789E6A-E0A2-40DD-BB69-FC614DBA68A3}" presName="Name21" presStyleCnt="0"/>
      <dgm:spPr/>
    </dgm:pt>
    <dgm:pt modelId="{3C991A20-433C-45EF-90C5-3C3D0F006613}" type="pres">
      <dgm:prSet presAssocID="{FF789E6A-E0A2-40DD-BB69-FC614DBA68A3}" presName="level2Shape" presStyleLbl="node3" presStyleIdx="0" presStyleCnt="3"/>
      <dgm:spPr/>
      <dgm:t>
        <a:bodyPr/>
        <a:lstStyle/>
        <a:p>
          <a:endParaRPr lang="pt-BR"/>
        </a:p>
      </dgm:t>
    </dgm:pt>
    <dgm:pt modelId="{8B4CE2E7-996E-4B57-848B-6A173746EE74}" type="pres">
      <dgm:prSet presAssocID="{FF789E6A-E0A2-40DD-BB69-FC614DBA68A3}" presName="hierChild3" presStyleCnt="0"/>
      <dgm:spPr/>
    </dgm:pt>
    <dgm:pt modelId="{39757617-BDE5-4345-B5A7-9E7B3656CC41}" type="pres">
      <dgm:prSet presAssocID="{29BCA930-0F14-4262-ABEF-65DA9A900D05}" presName="Name19" presStyleLbl="parChTrans1D4" presStyleIdx="0" presStyleCnt="10"/>
      <dgm:spPr/>
      <dgm:t>
        <a:bodyPr/>
        <a:lstStyle/>
        <a:p>
          <a:endParaRPr lang="pt-BR"/>
        </a:p>
      </dgm:t>
    </dgm:pt>
    <dgm:pt modelId="{5CFE34CA-5869-44B6-93BF-A9CB267CA125}" type="pres">
      <dgm:prSet presAssocID="{B53528D4-A35D-4688-8EA6-95D6BABF9203}" presName="Name21" presStyleCnt="0"/>
      <dgm:spPr/>
    </dgm:pt>
    <dgm:pt modelId="{34ACE4F5-EDF8-481F-A98B-16DCB5483C4F}" type="pres">
      <dgm:prSet presAssocID="{B53528D4-A35D-4688-8EA6-95D6BABF9203}" presName="level2Shape" presStyleLbl="node4" presStyleIdx="0" presStyleCnt="10"/>
      <dgm:spPr/>
      <dgm:t>
        <a:bodyPr/>
        <a:lstStyle/>
        <a:p>
          <a:endParaRPr lang="pt-BR"/>
        </a:p>
      </dgm:t>
    </dgm:pt>
    <dgm:pt modelId="{B57866E1-C5F2-454F-99D3-3307270AFF90}" type="pres">
      <dgm:prSet presAssocID="{B53528D4-A35D-4688-8EA6-95D6BABF9203}" presName="hierChild3" presStyleCnt="0"/>
      <dgm:spPr/>
    </dgm:pt>
    <dgm:pt modelId="{319FDCCF-17A9-44EC-BEB0-1258EF44768C}" type="pres">
      <dgm:prSet presAssocID="{D12BE654-971C-4F11-B52C-D119659B1479}" presName="Name19" presStyleLbl="parChTrans1D4" presStyleIdx="1" presStyleCnt="10"/>
      <dgm:spPr/>
      <dgm:t>
        <a:bodyPr/>
        <a:lstStyle/>
        <a:p>
          <a:endParaRPr lang="pt-BR"/>
        </a:p>
      </dgm:t>
    </dgm:pt>
    <dgm:pt modelId="{7FBF77AC-0332-4BF1-8CD7-CB739956D620}" type="pres">
      <dgm:prSet presAssocID="{F13A4A0E-5DC9-411A-8D82-A5BF50833B4E}" presName="Name21" presStyleCnt="0"/>
      <dgm:spPr/>
    </dgm:pt>
    <dgm:pt modelId="{B4E0A998-9CD3-4F72-9EE2-3B8B4AAA44B3}" type="pres">
      <dgm:prSet presAssocID="{F13A4A0E-5DC9-411A-8D82-A5BF50833B4E}" presName="level2Shape" presStyleLbl="node4" presStyleIdx="1" presStyleCnt="10"/>
      <dgm:spPr/>
      <dgm:t>
        <a:bodyPr/>
        <a:lstStyle/>
        <a:p>
          <a:endParaRPr lang="pt-BR"/>
        </a:p>
      </dgm:t>
    </dgm:pt>
    <dgm:pt modelId="{F1B9912E-64A2-4BE9-A323-1BA380720736}" type="pres">
      <dgm:prSet presAssocID="{F13A4A0E-5DC9-411A-8D82-A5BF50833B4E}" presName="hierChild3" presStyleCnt="0"/>
      <dgm:spPr/>
    </dgm:pt>
    <dgm:pt modelId="{A3F76816-F9E7-4786-9544-C009C4CCCB9D}" type="pres">
      <dgm:prSet presAssocID="{EE90F008-193D-40D6-BDFD-1C0B44230FB2}" presName="Name19" presStyleLbl="parChTrans1D4" presStyleIdx="2" presStyleCnt="10"/>
      <dgm:spPr/>
      <dgm:t>
        <a:bodyPr/>
        <a:lstStyle/>
        <a:p>
          <a:endParaRPr lang="pt-BR"/>
        </a:p>
      </dgm:t>
    </dgm:pt>
    <dgm:pt modelId="{F7A8FF32-D305-4BB8-B305-A58C5A01A7A4}" type="pres">
      <dgm:prSet presAssocID="{0CAC0013-C776-4A4C-9C75-1B5B38DEE03A}" presName="Name21" presStyleCnt="0"/>
      <dgm:spPr/>
    </dgm:pt>
    <dgm:pt modelId="{32A3703F-9FF1-4BA5-9207-0B4DEF88A40B}" type="pres">
      <dgm:prSet presAssocID="{0CAC0013-C776-4A4C-9C75-1B5B38DEE03A}" presName="level2Shape" presStyleLbl="node4" presStyleIdx="2" presStyleCnt="10"/>
      <dgm:spPr/>
      <dgm:t>
        <a:bodyPr/>
        <a:lstStyle/>
        <a:p>
          <a:endParaRPr lang="pt-BR"/>
        </a:p>
      </dgm:t>
    </dgm:pt>
    <dgm:pt modelId="{0B09FD00-D260-42BA-920D-43E0421476A2}" type="pres">
      <dgm:prSet presAssocID="{0CAC0013-C776-4A4C-9C75-1B5B38DEE03A}" presName="hierChild3" presStyleCnt="0"/>
      <dgm:spPr/>
    </dgm:pt>
    <dgm:pt modelId="{BB9A6CE1-49D0-4D25-BE25-F4E3FD84A600}" type="pres">
      <dgm:prSet presAssocID="{991C3EB8-B02E-47A2-AA83-DA717208D4C1}" presName="Name19" presStyleLbl="parChTrans1D4" presStyleIdx="3" presStyleCnt="10"/>
      <dgm:spPr/>
      <dgm:t>
        <a:bodyPr/>
        <a:lstStyle/>
        <a:p>
          <a:endParaRPr lang="pt-BR"/>
        </a:p>
      </dgm:t>
    </dgm:pt>
    <dgm:pt modelId="{A586849A-B17F-4FB5-8777-BB8BC74B8BC5}" type="pres">
      <dgm:prSet presAssocID="{9BF7D6C9-0413-4365-B601-B08DAB8F129D}" presName="Name21" presStyleCnt="0"/>
      <dgm:spPr/>
    </dgm:pt>
    <dgm:pt modelId="{FC02B5D8-DDAE-41F5-A7E6-20A3EA9833B4}" type="pres">
      <dgm:prSet presAssocID="{9BF7D6C9-0413-4365-B601-B08DAB8F129D}" presName="level2Shape" presStyleLbl="node4" presStyleIdx="3" presStyleCnt="10"/>
      <dgm:spPr/>
      <dgm:t>
        <a:bodyPr/>
        <a:lstStyle/>
        <a:p>
          <a:endParaRPr lang="pt-BR"/>
        </a:p>
      </dgm:t>
    </dgm:pt>
    <dgm:pt modelId="{8D059824-5B60-4A9B-BCF7-BB4D3CD145C9}" type="pres">
      <dgm:prSet presAssocID="{9BF7D6C9-0413-4365-B601-B08DAB8F129D}" presName="hierChild3" presStyleCnt="0"/>
      <dgm:spPr/>
    </dgm:pt>
    <dgm:pt modelId="{E4632FA6-956D-42BA-8FC7-9D25998B2979}" type="pres">
      <dgm:prSet presAssocID="{D2F6D4B0-9D53-48F1-8238-2145B9CED79B}" presName="Name19" presStyleLbl="parChTrans1D3" presStyleIdx="1" presStyleCnt="3"/>
      <dgm:spPr/>
      <dgm:t>
        <a:bodyPr/>
        <a:lstStyle/>
        <a:p>
          <a:endParaRPr lang="pt-BR"/>
        </a:p>
      </dgm:t>
    </dgm:pt>
    <dgm:pt modelId="{5654B659-704C-46D5-9D06-E131CF46193F}" type="pres">
      <dgm:prSet presAssocID="{51D6C35F-0BEA-4CB3-B4ED-1B245E43D75B}" presName="Name21" presStyleCnt="0"/>
      <dgm:spPr/>
    </dgm:pt>
    <dgm:pt modelId="{CEA369DA-9774-4152-B423-53A47F026156}" type="pres">
      <dgm:prSet presAssocID="{51D6C35F-0BEA-4CB3-B4ED-1B245E43D75B}" presName="level2Shape" presStyleLbl="node3" presStyleIdx="1" presStyleCnt="3"/>
      <dgm:spPr/>
      <dgm:t>
        <a:bodyPr/>
        <a:lstStyle/>
        <a:p>
          <a:endParaRPr lang="pt-BR"/>
        </a:p>
      </dgm:t>
    </dgm:pt>
    <dgm:pt modelId="{7E74580E-586A-4465-A9D8-06244CDE35A7}" type="pres">
      <dgm:prSet presAssocID="{51D6C35F-0BEA-4CB3-B4ED-1B245E43D75B}" presName="hierChild3" presStyleCnt="0"/>
      <dgm:spPr/>
    </dgm:pt>
    <dgm:pt modelId="{12CA5CC1-27C1-45CB-AC49-6110B31846D9}" type="pres">
      <dgm:prSet presAssocID="{C053022C-53B8-4728-9C05-1B7A86FAA441}" presName="Name19" presStyleLbl="parChTrans1D4" presStyleIdx="4" presStyleCnt="10"/>
      <dgm:spPr/>
      <dgm:t>
        <a:bodyPr/>
        <a:lstStyle/>
        <a:p>
          <a:endParaRPr lang="pt-BR"/>
        </a:p>
      </dgm:t>
    </dgm:pt>
    <dgm:pt modelId="{1A013D1C-8945-44F9-A4F6-CF4561B60E96}" type="pres">
      <dgm:prSet presAssocID="{63D94342-72FB-40B7-AF2D-D08AEE7DFAE8}" presName="Name21" presStyleCnt="0"/>
      <dgm:spPr/>
    </dgm:pt>
    <dgm:pt modelId="{2E935EC0-6EA7-40F6-8D00-C75C05F81DF8}" type="pres">
      <dgm:prSet presAssocID="{63D94342-72FB-40B7-AF2D-D08AEE7DFAE8}" presName="level2Shape" presStyleLbl="node4" presStyleIdx="4" presStyleCnt="10"/>
      <dgm:spPr/>
      <dgm:t>
        <a:bodyPr/>
        <a:lstStyle/>
        <a:p>
          <a:endParaRPr lang="pt-BR"/>
        </a:p>
      </dgm:t>
    </dgm:pt>
    <dgm:pt modelId="{057513B2-500A-4A63-ADE2-1023C91B81D1}" type="pres">
      <dgm:prSet presAssocID="{63D94342-72FB-40B7-AF2D-D08AEE7DFAE8}" presName="hierChild3" presStyleCnt="0"/>
      <dgm:spPr/>
    </dgm:pt>
    <dgm:pt modelId="{8519BE9D-81D2-4E27-B40A-DAE11AB04931}" type="pres">
      <dgm:prSet presAssocID="{22CFA2A0-19B1-4E6F-9CA9-12B756DEEF0C}" presName="Name19" presStyleLbl="parChTrans1D4" presStyleIdx="5" presStyleCnt="10"/>
      <dgm:spPr/>
      <dgm:t>
        <a:bodyPr/>
        <a:lstStyle/>
        <a:p>
          <a:endParaRPr lang="pt-BR"/>
        </a:p>
      </dgm:t>
    </dgm:pt>
    <dgm:pt modelId="{D3B22DBF-28FA-4D79-90D8-4BD7A86EDA1E}" type="pres">
      <dgm:prSet presAssocID="{CC014C73-72C2-4FBE-BD8F-5E0D1CDBC2DC}" presName="Name21" presStyleCnt="0"/>
      <dgm:spPr/>
    </dgm:pt>
    <dgm:pt modelId="{2A3AC739-700B-40E0-8692-7CA1E38110E1}" type="pres">
      <dgm:prSet presAssocID="{CC014C73-72C2-4FBE-BD8F-5E0D1CDBC2DC}" presName="level2Shape" presStyleLbl="node4" presStyleIdx="5" presStyleCnt="10"/>
      <dgm:spPr/>
      <dgm:t>
        <a:bodyPr/>
        <a:lstStyle/>
        <a:p>
          <a:endParaRPr lang="pt-BR"/>
        </a:p>
      </dgm:t>
    </dgm:pt>
    <dgm:pt modelId="{1C1CA462-BF70-4DE2-9443-50A017C3B78D}" type="pres">
      <dgm:prSet presAssocID="{CC014C73-72C2-4FBE-BD8F-5E0D1CDBC2DC}" presName="hierChild3" presStyleCnt="0"/>
      <dgm:spPr/>
    </dgm:pt>
    <dgm:pt modelId="{FA2AA1E0-A58D-4A91-9E54-0F07A8672200}" type="pres">
      <dgm:prSet presAssocID="{802317D3-7EBF-45EC-9DB9-83E3FD78309E}" presName="Name19" presStyleLbl="parChTrans1D4" presStyleIdx="6" presStyleCnt="10"/>
      <dgm:spPr/>
      <dgm:t>
        <a:bodyPr/>
        <a:lstStyle/>
        <a:p>
          <a:endParaRPr lang="pt-BR"/>
        </a:p>
      </dgm:t>
    </dgm:pt>
    <dgm:pt modelId="{8F1E0F29-BA1C-4FB3-9846-A39C3C1536EC}" type="pres">
      <dgm:prSet presAssocID="{9FEAFAAF-C70E-4B01-8797-966B1168FBA8}" presName="Name21" presStyleCnt="0"/>
      <dgm:spPr/>
    </dgm:pt>
    <dgm:pt modelId="{5916AED6-589A-4560-A627-66399E8F8C8B}" type="pres">
      <dgm:prSet presAssocID="{9FEAFAAF-C70E-4B01-8797-966B1168FBA8}" presName="level2Shape" presStyleLbl="node4" presStyleIdx="6" presStyleCnt="10"/>
      <dgm:spPr/>
      <dgm:t>
        <a:bodyPr/>
        <a:lstStyle/>
        <a:p>
          <a:endParaRPr lang="pt-BR"/>
        </a:p>
      </dgm:t>
    </dgm:pt>
    <dgm:pt modelId="{BC96678E-C6EF-4309-BA94-65A78FECCE57}" type="pres">
      <dgm:prSet presAssocID="{9FEAFAAF-C70E-4B01-8797-966B1168FBA8}" presName="hierChild3" presStyleCnt="0"/>
      <dgm:spPr/>
    </dgm:pt>
    <dgm:pt modelId="{518653AF-61D6-4A72-B53E-8DE622372B78}" type="pres">
      <dgm:prSet presAssocID="{AD55588F-E69B-4C92-8B62-8E874E630C99}" presName="Name19" presStyleLbl="parChTrans1D4" presStyleIdx="7" presStyleCnt="10"/>
      <dgm:spPr/>
      <dgm:t>
        <a:bodyPr/>
        <a:lstStyle/>
        <a:p>
          <a:endParaRPr lang="pt-BR"/>
        </a:p>
      </dgm:t>
    </dgm:pt>
    <dgm:pt modelId="{A1C8C83E-4C45-4DA8-97AA-45152DB65ADC}" type="pres">
      <dgm:prSet presAssocID="{01444BFC-0261-4966-9B36-7ABA6F313BFC}" presName="Name21" presStyleCnt="0"/>
      <dgm:spPr/>
    </dgm:pt>
    <dgm:pt modelId="{CCF96DBC-29C0-408D-8478-2635B1AD09B3}" type="pres">
      <dgm:prSet presAssocID="{01444BFC-0261-4966-9B36-7ABA6F313BFC}" presName="level2Shape" presStyleLbl="node4" presStyleIdx="7" presStyleCnt="10"/>
      <dgm:spPr/>
      <dgm:t>
        <a:bodyPr/>
        <a:lstStyle/>
        <a:p>
          <a:endParaRPr lang="pt-BR"/>
        </a:p>
      </dgm:t>
    </dgm:pt>
    <dgm:pt modelId="{8FB56BE8-A55B-470F-B12B-55A7D8FEB735}" type="pres">
      <dgm:prSet presAssocID="{01444BFC-0261-4966-9B36-7ABA6F313BFC}" presName="hierChild3" presStyleCnt="0"/>
      <dgm:spPr/>
    </dgm:pt>
    <dgm:pt modelId="{BAEFB2AE-2C47-4DD1-BE51-D986DC7D84CB}" type="pres">
      <dgm:prSet presAssocID="{584F32D8-7AB3-4208-AE8A-CAF931B9ABD6}" presName="Name19" presStyleLbl="parChTrans1D2" presStyleIdx="1" presStyleCnt="2"/>
      <dgm:spPr/>
      <dgm:t>
        <a:bodyPr/>
        <a:lstStyle/>
        <a:p>
          <a:endParaRPr lang="pt-BR"/>
        </a:p>
      </dgm:t>
    </dgm:pt>
    <dgm:pt modelId="{5608AD08-1258-428B-913E-ADE40BB00D83}" type="pres">
      <dgm:prSet presAssocID="{1D4C48B4-737B-475E-B6B2-9B86AB419D11}" presName="Name21" presStyleCnt="0"/>
      <dgm:spPr/>
    </dgm:pt>
    <dgm:pt modelId="{E268D49E-01B5-4F36-88E8-2AD058557199}" type="pres">
      <dgm:prSet presAssocID="{1D4C48B4-737B-475E-B6B2-9B86AB419D11}" presName="level2Shape" presStyleLbl="node2" presStyleIdx="1" presStyleCnt="2"/>
      <dgm:spPr/>
      <dgm:t>
        <a:bodyPr/>
        <a:lstStyle/>
        <a:p>
          <a:endParaRPr lang="pt-BR"/>
        </a:p>
      </dgm:t>
    </dgm:pt>
    <dgm:pt modelId="{5CC2F7D2-1909-4330-9C54-6BA41A7DB4AF}" type="pres">
      <dgm:prSet presAssocID="{1D4C48B4-737B-475E-B6B2-9B86AB419D11}" presName="hierChild3" presStyleCnt="0"/>
      <dgm:spPr/>
    </dgm:pt>
    <dgm:pt modelId="{63571C1C-BDF7-4B9E-800B-604199BC1C22}" type="pres">
      <dgm:prSet presAssocID="{841F04AF-A17F-473F-B6DE-8EAEC2620D13}" presName="Name19" presStyleLbl="parChTrans1D3" presStyleIdx="2" presStyleCnt="3"/>
      <dgm:spPr/>
      <dgm:t>
        <a:bodyPr/>
        <a:lstStyle/>
        <a:p>
          <a:endParaRPr lang="pt-BR"/>
        </a:p>
      </dgm:t>
    </dgm:pt>
    <dgm:pt modelId="{203EA13F-469B-48F7-BD84-49EA1B1E3D17}" type="pres">
      <dgm:prSet presAssocID="{71C59849-B7F5-483D-8E0F-551D8353AC4E}" presName="Name21" presStyleCnt="0"/>
      <dgm:spPr/>
    </dgm:pt>
    <dgm:pt modelId="{F2F3A5C6-6146-4912-A959-C8C1A3EECAB6}" type="pres">
      <dgm:prSet presAssocID="{71C59849-B7F5-483D-8E0F-551D8353AC4E}" presName="level2Shape" presStyleLbl="node3" presStyleIdx="2" presStyleCnt="3"/>
      <dgm:spPr/>
      <dgm:t>
        <a:bodyPr/>
        <a:lstStyle/>
        <a:p>
          <a:endParaRPr lang="pt-BR"/>
        </a:p>
      </dgm:t>
    </dgm:pt>
    <dgm:pt modelId="{85C97081-339A-4397-8FF4-B91C50ED7244}" type="pres">
      <dgm:prSet presAssocID="{71C59849-B7F5-483D-8E0F-551D8353AC4E}" presName="hierChild3" presStyleCnt="0"/>
      <dgm:spPr/>
    </dgm:pt>
    <dgm:pt modelId="{67FE92C1-39E0-4FE1-9571-2BB449C3347E}" type="pres">
      <dgm:prSet presAssocID="{5ED97080-E776-4F08-A23D-DBF1F59CAA5F}" presName="Name19" presStyleLbl="parChTrans1D4" presStyleIdx="8" presStyleCnt="10"/>
      <dgm:spPr/>
      <dgm:t>
        <a:bodyPr/>
        <a:lstStyle/>
        <a:p>
          <a:endParaRPr lang="pt-BR"/>
        </a:p>
      </dgm:t>
    </dgm:pt>
    <dgm:pt modelId="{60D2055A-4168-4486-9F54-671D62E62069}" type="pres">
      <dgm:prSet presAssocID="{2F54BF9B-EC8C-4999-8279-7409633E03FD}" presName="Name21" presStyleCnt="0"/>
      <dgm:spPr/>
    </dgm:pt>
    <dgm:pt modelId="{44FDC223-D7EB-49A2-8AD2-DA6ED8E37AB1}" type="pres">
      <dgm:prSet presAssocID="{2F54BF9B-EC8C-4999-8279-7409633E03FD}" presName="level2Shape" presStyleLbl="node4" presStyleIdx="8" presStyleCnt="10"/>
      <dgm:spPr/>
      <dgm:t>
        <a:bodyPr/>
        <a:lstStyle/>
        <a:p>
          <a:endParaRPr lang="pt-BR"/>
        </a:p>
      </dgm:t>
    </dgm:pt>
    <dgm:pt modelId="{09EF1E1C-E902-4B05-8E8C-36061FADF29A}" type="pres">
      <dgm:prSet presAssocID="{2F54BF9B-EC8C-4999-8279-7409633E03FD}" presName="hierChild3" presStyleCnt="0"/>
      <dgm:spPr/>
    </dgm:pt>
    <dgm:pt modelId="{DD040EA0-3342-433D-829B-C0B69ADED2EA}" type="pres">
      <dgm:prSet presAssocID="{0607D065-8A61-4D16-91F2-683A5D2D71B4}" presName="Name19" presStyleLbl="parChTrans1D4" presStyleIdx="9" presStyleCnt="10"/>
      <dgm:spPr/>
      <dgm:t>
        <a:bodyPr/>
        <a:lstStyle/>
        <a:p>
          <a:endParaRPr lang="pt-BR"/>
        </a:p>
      </dgm:t>
    </dgm:pt>
    <dgm:pt modelId="{1C270367-1BF3-4AD7-8D00-14C405468C1E}" type="pres">
      <dgm:prSet presAssocID="{B17A4C77-53F1-4CE6-872E-77E2F1193B6A}" presName="Name21" presStyleCnt="0"/>
      <dgm:spPr/>
    </dgm:pt>
    <dgm:pt modelId="{ADC465BC-7AE6-4E2C-B6CA-A16301BEC3D5}" type="pres">
      <dgm:prSet presAssocID="{B17A4C77-53F1-4CE6-872E-77E2F1193B6A}" presName="level2Shape" presStyleLbl="node4" presStyleIdx="9" presStyleCnt="10"/>
      <dgm:spPr/>
      <dgm:t>
        <a:bodyPr/>
        <a:lstStyle/>
        <a:p>
          <a:endParaRPr lang="pt-BR"/>
        </a:p>
      </dgm:t>
    </dgm:pt>
    <dgm:pt modelId="{C16D9CE3-C07C-4A16-8EA3-F2D9D1353498}" type="pres">
      <dgm:prSet presAssocID="{B17A4C77-53F1-4CE6-872E-77E2F1193B6A}" presName="hierChild3" presStyleCnt="0"/>
      <dgm:spPr/>
    </dgm:pt>
    <dgm:pt modelId="{B6E5EF13-AAC9-4E62-8716-852E0EAF9EBE}" type="pres">
      <dgm:prSet presAssocID="{ED11F148-5EC3-4085-9F19-E142880C7016}" presName="bgShapesFlow" presStyleCnt="0"/>
      <dgm:spPr/>
    </dgm:pt>
    <dgm:pt modelId="{7C7B9320-CFA3-4029-9CF8-F0FA315531EC}" type="pres">
      <dgm:prSet presAssocID="{13ADD546-F653-4F9E-8D49-ADDF0265AB8F}" presName="rectComp" presStyleCnt="0"/>
      <dgm:spPr/>
    </dgm:pt>
    <dgm:pt modelId="{C99E55E4-631B-48B6-B5E7-B296B599052F}" type="pres">
      <dgm:prSet presAssocID="{13ADD546-F653-4F9E-8D49-ADDF0265AB8F}" presName="bgRect" presStyleLbl="bgShp" presStyleIdx="0" presStyleCnt="5"/>
      <dgm:spPr/>
      <dgm:t>
        <a:bodyPr/>
        <a:lstStyle/>
        <a:p>
          <a:endParaRPr lang="pt-BR"/>
        </a:p>
      </dgm:t>
    </dgm:pt>
    <dgm:pt modelId="{DF583BE8-9D9F-41C4-BEEE-293399C42DA6}" type="pres">
      <dgm:prSet presAssocID="{13ADD546-F653-4F9E-8D49-ADDF0265AB8F}" presName="bgRectTx" presStyleLbl="bgShp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E35FA1-462D-44B9-996E-A3F827505994}" type="pres">
      <dgm:prSet presAssocID="{13ADD546-F653-4F9E-8D49-ADDF0265AB8F}" presName="spComp" presStyleCnt="0"/>
      <dgm:spPr/>
    </dgm:pt>
    <dgm:pt modelId="{F8205940-F4AE-40A4-A242-5C5B5077594B}" type="pres">
      <dgm:prSet presAssocID="{13ADD546-F653-4F9E-8D49-ADDF0265AB8F}" presName="vSp" presStyleCnt="0"/>
      <dgm:spPr/>
    </dgm:pt>
    <dgm:pt modelId="{E62F4DB9-598C-4AC8-944B-95B8837D37B1}" type="pres">
      <dgm:prSet presAssocID="{2E8A4E8F-350F-4ADA-857D-6332251FB1A7}" presName="rectComp" presStyleCnt="0"/>
      <dgm:spPr/>
    </dgm:pt>
    <dgm:pt modelId="{2FC1302B-1F63-47D5-A4D2-57B975E0FD96}" type="pres">
      <dgm:prSet presAssocID="{2E8A4E8F-350F-4ADA-857D-6332251FB1A7}" presName="bgRect" presStyleLbl="bgShp" presStyleIdx="1" presStyleCnt="5"/>
      <dgm:spPr/>
      <dgm:t>
        <a:bodyPr/>
        <a:lstStyle/>
        <a:p>
          <a:endParaRPr lang="pt-BR"/>
        </a:p>
      </dgm:t>
    </dgm:pt>
    <dgm:pt modelId="{C23735F5-9115-457B-845D-4CF9FC2026EA}" type="pres">
      <dgm:prSet presAssocID="{2E8A4E8F-350F-4ADA-857D-6332251FB1A7}" presName="bgRectTx" presStyleLbl="bgShp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DE3214-DA20-4AD2-AB4F-C72BFD6BA59A}" type="pres">
      <dgm:prSet presAssocID="{2E8A4E8F-350F-4ADA-857D-6332251FB1A7}" presName="spComp" presStyleCnt="0"/>
      <dgm:spPr/>
    </dgm:pt>
    <dgm:pt modelId="{69065351-B732-493B-901F-901C95BA271E}" type="pres">
      <dgm:prSet presAssocID="{2E8A4E8F-350F-4ADA-857D-6332251FB1A7}" presName="vSp" presStyleCnt="0"/>
      <dgm:spPr/>
    </dgm:pt>
    <dgm:pt modelId="{A572AC74-93C1-4061-A86D-08205E1B7E06}" type="pres">
      <dgm:prSet presAssocID="{8993AFF1-20CF-4C9F-9462-FD1ADEA80CEE}" presName="rectComp" presStyleCnt="0"/>
      <dgm:spPr/>
    </dgm:pt>
    <dgm:pt modelId="{C8588BA1-995F-443D-804D-876D8475F265}" type="pres">
      <dgm:prSet presAssocID="{8993AFF1-20CF-4C9F-9462-FD1ADEA80CEE}" presName="bgRect" presStyleLbl="bgShp" presStyleIdx="2" presStyleCnt="5"/>
      <dgm:spPr/>
      <dgm:t>
        <a:bodyPr/>
        <a:lstStyle/>
        <a:p>
          <a:endParaRPr lang="pt-BR"/>
        </a:p>
      </dgm:t>
    </dgm:pt>
    <dgm:pt modelId="{6E6318BD-BA85-4BA6-AD91-F0D8D0F74BE1}" type="pres">
      <dgm:prSet presAssocID="{8993AFF1-20CF-4C9F-9462-FD1ADEA80CEE}" presName="bgRectTx" presStyleLbl="bgShp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F44228-3E33-48DF-A651-50A317D6B6BF}" type="pres">
      <dgm:prSet presAssocID="{8993AFF1-20CF-4C9F-9462-FD1ADEA80CEE}" presName="spComp" presStyleCnt="0"/>
      <dgm:spPr/>
    </dgm:pt>
    <dgm:pt modelId="{B870169A-7C83-42FD-9344-6E53960F1A99}" type="pres">
      <dgm:prSet presAssocID="{8993AFF1-20CF-4C9F-9462-FD1ADEA80CEE}" presName="vSp" presStyleCnt="0"/>
      <dgm:spPr/>
    </dgm:pt>
    <dgm:pt modelId="{16141B42-ED4E-493D-AE85-4C26BFE22120}" type="pres">
      <dgm:prSet presAssocID="{3E8EDA82-F42B-4A89-90B0-267B8FC43487}" presName="rectComp" presStyleCnt="0"/>
      <dgm:spPr/>
    </dgm:pt>
    <dgm:pt modelId="{DD1AA364-EC39-45E9-ABE8-198559C9FD66}" type="pres">
      <dgm:prSet presAssocID="{3E8EDA82-F42B-4A89-90B0-267B8FC43487}" presName="bgRect" presStyleLbl="bgShp" presStyleIdx="3" presStyleCnt="5"/>
      <dgm:spPr/>
      <dgm:t>
        <a:bodyPr/>
        <a:lstStyle/>
        <a:p>
          <a:endParaRPr lang="pt-BR"/>
        </a:p>
      </dgm:t>
    </dgm:pt>
    <dgm:pt modelId="{DB074A79-B3CC-4C51-9757-AD10C2FC58DA}" type="pres">
      <dgm:prSet presAssocID="{3E8EDA82-F42B-4A89-90B0-267B8FC43487}" presName="bgRectTx" presStyleLbl="bgShp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606C21-29EC-4641-97BF-AB926DBDABD1}" type="pres">
      <dgm:prSet presAssocID="{3E8EDA82-F42B-4A89-90B0-267B8FC43487}" presName="spComp" presStyleCnt="0"/>
      <dgm:spPr/>
    </dgm:pt>
    <dgm:pt modelId="{9BAC9B28-784E-496B-BA4E-D807297F93B4}" type="pres">
      <dgm:prSet presAssocID="{3E8EDA82-F42B-4A89-90B0-267B8FC43487}" presName="vSp" presStyleCnt="0"/>
      <dgm:spPr/>
    </dgm:pt>
    <dgm:pt modelId="{501E1949-CC85-4B93-B4FA-BE019BFD8F9C}" type="pres">
      <dgm:prSet presAssocID="{19264C0C-DFE1-4952-A18E-4A3C0935F949}" presName="rectComp" presStyleCnt="0"/>
      <dgm:spPr/>
    </dgm:pt>
    <dgm:pt modelId="{402B8887-649E-4B96-9421-176A78EFA548}" type="pres">
      <dgm:prSet presAssocID="{19264C0C-DFE1-4952-A18E-4A3C0935F949}" presName="bgRect" presStyleLbl="bgShp" presStyleIdx="4" presStyleCnt="5"/>
      <dgm:spPr/>
      <dgm:t>
        <a:bodyPr/>
        <a:lstStyle/>
        <a:p>
          <a:endParaRPr lang="pt-BR"/>
        </a:p>
      </dgm:t>
    </dgm:pt>
    <dgm:pt modelId="{EA44CD76-B763-4079-8FD9-3C6273EBFB1C}" type="pres">
      <dgm:prSet presAssocID="{19264C0C-DFE1-4952-A18E-4A3C0935F949}" presName="bgRectTx" presStyleLbl="bgShp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F37B8DB-7FF1-4733-87BC-61B4F8D0DE38}" srcId="{51D6C35F-0BEA-4CB3-B4ED-1B245E43D75B}" destId="{9FEAFAAF-C70E-4B01-8797-966B1168FBA8}" srcOrd="1" destOrd="0" parTransId="{802317D3-7EBF-45EC-9DB9-83E3FD78309E}" sibTransId="{BDB4CC14-3B0E-4729-B714-412378C28C11}"/>
    <dgm:cxn modelId="{E80ED4E3-878B-48E6-8FD0-3CC680B030FF}" type="presOf" srcId="{AD55588F-E69B-4C92-8B62-8E874E630C99}" destId="{518653AF-61D6-4A72-B53E-8DE622372B78}" srcOrd="0" destOrd="0" presId="urn:microsoft.com/office/officeart/2005/8/layout/hierarchy6"/>
    <dgm:cxn modelId="{B5F3B57B-22DA-4E7B-942A-00F9DCDDCB41}" type="presOf" srcId="{B53528D4-A35D-4688-8EA6-95D6BABF9203}" destId="{34ACE4F5-EDF8-481F-A98B-16DCB5483C4F}" srcOrd="0" destOrd="0" presId="urn:microsoft.com/office/officeart/2005/8/layout/hierarchy6"/>
    <dgm:cxn modelId="{C8C2CBA8-EA8A-467E-875C-2FA6E2BAAC36}" type="presOf" srcId="{802317D3-7EBF-45EC-9DB9-83E3FD78309E}" destId="{FA2AA1E0-A58D-4A91-9E54-0F07A8672200}" srcOrd="0" destOrd="0" presId="urn:microsoft.com/office/officeart/2005/8/layout/hierarchy6"/>
    <dgm:cxn modelId="{653E49E0-39AB-4F57-ADC0-4976F1BC1D56}" srcId="{ED11F148-5EC3-4085-9F19-E142880C7016}" destId="{8993AFF1-20CF-4C9F-9462-FD1ADEA80CEE}" srcOrd="3" destOrd="0" parTransId="{3FDE0976-D942-46A3-BB82-910062D2301C}" sibTransId="{12323157-9BAB-445B-9A6C-277E43373371}"/>
    <dgm:cxn modelId="{64746575-E861-4B25-9DAF-9E4B5F323877}" type="presOf" srcId="{ED11F148-5EC3-4085-9F19-E142880C7016}" destId="{00EC0ABA-1B53-4A2A-88F8-A91ADE660016}" srcOrd="0" destOrd="0" presId="urn:microsoft.com/office/officeart/2005/8/layout/hierarchy6"/>
    <dgm:cxn modelId="{E9BF672A-9D64-4F4B-8E4A-4C1409125F26}" type="presOf" srcId="{5167D963-A7AA-4430-B6A7-813F47A264DE}" destId="{972ED9A6-70B1-42CA-ABE4-652B055ECC5B}" srcOrd="0" destOrd="0" presId="urn:microsoft.com/office/officeart/2005/8/layout/hierarchy6"/>
    <dgm:cxn modelId="{32BA3979-488B-4422-9883-B2388D416788}" type="presOf" srcId="{EE90F008-193D-40D6-BDFD-1C0B44230FB2}" destId="{A3F76816-F9E7-4786-9544-C009C4CCCB9D}" srcOrd="0" destOrd="0" presId="urn:microsoft.com/office/officeart/2005/8/layout/hierarchy6"/>
    <dgm:cxn modelId="{23CBFD6D-718A-4D17-B505-2EB657112BF6}" type="presOf" srcId="{0607D065-8A61-4D16-91F2-683A5D2D71B4}" destId="{DD040EA0-3342-433D-829B-C0B69ADED2EA}" srcOrd="0" destOrd="0" presId="urn:microsoft.com/office/officeart/2005/8/layout/hierarchy6"/>
    <dgm:cxn modelId="{69723787-F19F-4E6F-A9FA-98D46B80C54F}" type="presOf" srcId="{C053022C-53B8-4728-9C05-1B7A86FAA441}" destId="{12CA5CC1-27C1-45CB-AC49-6110B31846D9}" srcOrd="0" destOrd="0" presId="urn:microsoft.com/office/officeart/2005/8/layout/hierarchy6"/>
    <dgm:cxn modelId="{8D715F92-A2BC-4199-83CC-068B273068A8}" type="presOf" srcId="{D2F6D4B0-9D53-48F1-8238-2145B9CED79B}" destId="{E4632FA6-956D-42BA-8FC7-9D25998B2979}" srcOrd="0" destOrd="0" presId="urn:microsoft.com/office/officeart/2005/8/layout/hierarchy6"/>
    <dgm:cxn modelId="{08532938-F089-4016-A23C-8F6BCDC84C81}" type="presOf" srcId="{19264C0C-DFE1-4952-A18E-4A3C0935F949}" destId="{402B8887-649E-4B96-9421-176A78EFA548}" srcOrd="0" destOrd="0" presId="urn:microsoft.com/office/officeart/2005/8/layout/hierarchy6"/>
    <dgm:cxn modelId="{31ACDD79-CB68-428D-BFCA-16AE7B87AE9B}" type="presOf" srcId="{841F04AF-A17F-473F-B6DE-8EAEC2620D13}" destId="{63571C1C-BDF7-4B9E-800B-604199BC1C22}" srcOrd="0" destOrd="0" presId="urn:microsoft.com/office/officeart/2005/8/layout/hierarchy6"/>
    <dgm:cxn modelId="{D152B750-F3C0-4B2E-91EF-EF15247AD4BB}" type="presOf" srcId="{9FEAFAAF-C70E-4B01-8797-966B1168FBA8}" destId="{5916AED6-589A-4560-A627-66399E8F8C8B}" srcOrd="0" destOrd="0" presId="urn:microsoft.com/office/officeart/2005/8/layout/hierarchy6"/>
    <dgm:cxn modelId="{B608A943-3862-4AF1-AD05-274E12B6CFB1}" type="presOf" srcId="{A99896A0-E6FE-4F89-82B1-47B8B8AD3379}" destId="{564F29B8-A547-4C94-99EE-05800BBC0A99}" srcOrd="0" destOrd="0" presId="urn:microsoft.com/office/officeart/2005/8/layout/hierarchy6"/>
    <dgm:cxn modelId="{74DA9865-58E3-45A0-947D-AB2113DFCD68}" srcId="{ED11F148-5EC3-4085-9F19-E142880C7016}" destId="{C7A5E784-522F-42BD-BCC0-F1102AFAF808}" srcOrd="0" destOrd="0" parTransId="{4A5F5CFF-F9CA-445E-AA4F-4357C06A5E65}" sibTransId="{F5FA3801-3405-47B3-A0C7-941A429190E4}"/>
    <dgm:cxn modelId="{499BB6F0-E1EF-4DD8-BADA-8BB43A244E47}" type="presOf" srcId="{B17A4C77-53F1-4CE6-872E-77E2F1193B6A}" destId="{ADC465BC-7AE6-4E2C-B6CA-A16301BEC3D5}" srcOrd="0" destOrd="0" presId="urn:microsoft.com/office/officeart/2005/8/layout/hierarchy6"/>
    <dgm:cxn modelId="{4090B717-B4F2-4D60-A6E8-B775DA990312}" srcId="{FF789E6A-E0A2-40DD-BB69-FC614DBA68A3}" destId="{B53528D4-A35D-4688-8EA6-95D6BABF9203}" srcOrd="0" destOrd="0" parTransId="{29BCA930-0F14-4262-ABEF-65DA9A900D05}" sibTransId="{ED49ED04-E648-457A-94F9-2BCFCB910BA4}"/>
    <dgm:cxn modelId="{ED0ADE4A-5CC2-4A26-9C69-CBC135B2BD42}" type="presOf" srcId="{3E8EDA82-F42B-4A89-90B0-267B8FC43487}" destId="{DB074A79-B3CC-4C51-9757-AD10C2FC58DA}" srcOrd="1" destOrd="0" presId="urn:microsoft.com/office/officeart/2005/8/layout/hierarchy6"/>
    <dgm:cxn modelId="{FCDEF60A-933C-4F13-826B-1FE4E53AC02C}" type="presOf" srcId="{8993AFF1-20CF-4C9F-9462-FD1ADEA80CEE}" destId="{C8588BA1-995F-443D-804D-876D8475F265}" srcOrd="0" destOrd="0" presId="urn:microsoft.com/office/officeart/2005/8/layout/hierarchy6"/>
    <dgm:cxn modelId="{9B3ECC99-3724-4FFE-A681-9B23357BC82D}" srcId="{63D94342-72FB-40B7-AF2D-D08AEE7DFAE8}" destId="{CC014C73-72C2-4FBE-BD8F-5E0D1CDBC2DC}" srcOrd="0" destOrd="0" parTransId="{22CFA2A0-19B1-4E6F-9CA9-12B756DEEF0C}" sibTransId="{B07E0727-86F9-4468-97D6-A6AEB0DCF6BB}"/>
    <dgm:cxn modelId="{0A399AF6-86FE-4A3D-B45C-8F7771A91758}" type="presOf" srcId="{CC014C73-72C2-4FBE-BD8F-5E0D1CDBC2DC}" destId="{2A3AC739-700B-40E0-8692-7CA1E38110E1}" srcOrd="0" destOrd="0" presId="urn:microsoft.com/office/officeart/2005/8/layout/hierarchy6"/>
    <dgm:cxn modelId="{6372601A-A779-4960-83F9-70752393A9B8}" type="presOf" srcId="{13ADD546-F653-4F9E-8D49-ADDF0265AB8F}" destId="{C99E55E4-631B-48B6-B5E7-B296B599052F}" srcOrd="0" destOrd="0" presId="urn:microsoft.com/office/officeart/2005/8/layout/hierarchy6"/>
    <dgm:cxn modelId="{279E40B2-593B-49EC-A78F-FA0E4CEAA6B3}" type="presOf" srcId="{F13A4A0E-5DC9-411A-8D82-A5BF50833B4E}" destId="{B4E0A998-9CD3-4F72-9EE2-3B8B4AAA44B3}" srcOrd="0" destOrd="0" presId="urn:microsoft.com/office/officeart/2005/8/layout/hierarchy6"/>
    <dgm:cxn modelId="{3D5B2116-5DCA-4710-B4BB-02CC6F5AE1DB}" type="presOf" srcId="{1D4C48B4-737B-475E-B6B2-9B86AB419D11}" destId="{E268D49E-01B5-4F36-88E8-2AD058557199}" srcOrd="0" destOrd="0" presId="urn:microsoft.com/office/officeart/2005/8/layout/hierarchy6"/>
    <dgm:cxn modelId="{009BA865-9BCC-4CB6-BF53-916DC6E55F32}" srcId="{A99896A0-E6FE-4F89-82B1-47B8B8AD3379}" destId="{51D6C35F-0BEA-4CB3-B4ED-1B245E43D75B}" srcOrd="1" destOrd="0" parTransId="{D2F6D4B0-9D53-48F1-8238-2145B9CED79B}" sibTransId="{7ADEB844-1225-4858-BB9D-E1A88E9804BC}"/>
    <dgm:cxn modelId="{C33562C3-B512-4F60-ACAF-627DF545DAC6}" type="presOf" srcId="{0CAC0013-C776-4A4C-9C75-1B5B38DEE03A}" destId="{32A3703F-9FF1-4BA5-9207-0B4DEF88A40B}" srcOrd="0" destOrd="0" presId="urn:microsoft.com/office/officeart/2005/8/layout/hierarchy6"/>
    <dgm:cxn modelId="{2D0AAF62-74C6-4FF7-9F65-3BA5335B6F82}" srcId="{71C59849-B7F5-483D-8E0F-551D8353AC4E}" destId="{2F54BF9B-EC8C-4999-8279-7409633E03FD}" srcOrd="0" destOrd="0" parTransId="{5ED97080-E776-4F08-A23D-DBF1F59CAA5F}" sibTransId="{2701155C-E855-4582-8341-056A364BD2BD}"/>
    <dgm:cxn modelId="{536FDD84-F8D3-42E1-B02B-1F175F0E62A7}" type="presOf" srcId="{3E8EDA82-F42B-4A89-90B0-267B8FC43487}" destId="{DD1AA364-EC39-45E9-ABE8-198559C9FD66}" srcOrd="0" destOrd="0" presId="urn:microsoft.com/office/officeart/2005/8/layout/hierarchy6"/>
    <dgm:cxn modelId="{10D4D320-23CD-4008-9E15-1F1666E8E60F}" type="presOf" srcId="{29BCA930-0F14-4262-ABEF-65DA9A900D05}" destId="{39757617-BDE5-4345-B5A7-9E7B3656CC41}" srcOrd="0" destOrd="0" presId="urn:microsoft.com/office/officeart/2005/8/layout/hierarchy6"/>
    <dgm:cxn modelId="{36BFB5AB-0C16-426E-B410-5FE9F8D1616C}" srcId="{51D6C35F-0BEA-4CB3-B4ED-1B245E43D75B}" destId="{63D94342-72FB-40B7-AF2D-D08AEE7DFAE8}" srcOrd="0" destOrd="0" parTransId="{C053022C-53B8-4728-9C05-1B7A86FAA441}" sibTransId="{0A0FA7A5-7E84-4A6B-BFDC-8E9B3CD4EE05}"/>
    <dgm:cxn modelId="{24DB1918-7B3F-4F05-B480-0A505AFB8A5B}" type="presOf" srcId="{19264C0C-DFE1-4952-A18E-4A3C0935F949}" destId="{EA44CD76-B763-4079-8FD9-3C6273EBFB1C}" srcOrd="1" destOrd="0" presId="urn:microsoft.com/office/officeart/2005/8/layout/hierarchy6"/>
    <dgm:cxn modelId="{3911CCF2-1EA9-4972-86C1-8E8197E4036D}" type="presOf" srcId="{63D94342-72FB-40B7-AF2D-D08AEE7DFAE8}" destId="{2E935EC0-6EA7-40F6-8D00-C75C05F81DF8}" srcOrd="0" destOrd="0" presId="urn:microsoft.com/office/officeart/2005/8/layout/hierarchy6"/>
    <dgm:cxn modelId="{7BB5983C-D924-40E6-8AB8-E94C8D482354}" type="presOf" srcId="{71C59849-B7F5-483D-8E0F-551D8353AC4E}" destId="{F2F3A5C6-6146-4912-A959-C8C1A3EECAB6}" srcOrd="0" destOrd="0" presId="urn:microsoft.com/office/officeart/2005/8/layout/hierarchy6"/>
    <dgm:cxn modelId="{2ED5E03C-C386-4012-A77E-B5DB879BB4F9}" type="presOf" srcId="{8993AFF1-20CF-4C9F-9462-FD1ADEA80CEE}" destId="{6E6318BD-BA85-4BA6-AD91-F0D8D0F74BE1}" srcOrd="1" destOrd="0" presId="urn:microsoft.com/office/officeart/2005/8/layout/hierarchy6"/>
    <dgm:cxn modelId="{FE3B5911-5C6D-4198-9A5C-DC054F0E93CA}" srcId="{0CAC0013-C776-4A4C-9C75-1B5B38DEE03A}" destId="{9BF7D6C9-0413-4365-B601-B08DAB8F129D}" srcOrd="0" destOrd="0" parTransId="{991C3EB8-B02E-47A2-AA83-DA717208D4C1}" sibTransId="{A7289A38-06F9-41C9-950C-137472C54DB9}"/>
    <dgm:cxn modelId="{C97F6EA6-21EE-42ED-BB3D-5BD8DDC3D7BA}" type="presOf" srcId="{2E8A4E8F-350F-4ADA-857D-6332251FB1A7}" destId="{2FC1302B-1F63-47D5-A4D2-57B975E0FD96}" srcOrd="0" destOrd="0" presId="urn:microsoft.com/office/officeart/2005/8/layout/hierarchy6"/>
    <dgm:cxn modelId="{68DAA3CD-F954-4EB2-A1A1-131AC05B88DB}" srcId="{ED11F148-5EC3-4085-9F19-E142880C7016}" destId="{2E8A4E8F-350F-4ADA-857D-6332251FB1A7}" srcOrd="2" destOrd="0" parTransId="{D603D2D5-09D2-4954-B111-E4DE4E112C8F}" sibTransId="{CBA14D17-D712-4A8A-BEB7-95375C40FC1D}"/>
    <dgm:cxn modelId="{879D9508-BC2C-4845-B40F-27105A8E32B3}" type="presOf" srcId="{2E8A4E8F-350F-4ADA-857D-6332251FB1A7}" destId="{C23735F5-9115-457B-845D-4CF9FC2026EA}" srcOrd="1" destOrd="0" presId="urn:microsoft.com/office/officeart/2005/8/layout/hierarchy6"/>
    <dgm:cxn modelId="{CF1CB54C-7382-4DB3-A692-258237AB2BCE}" srcId="{C7A5E784-522F-42BD-BCC0-F1102AFAF808}" destId="{1D4C48B4-737B-475E-B6B2-9B86AB419D11}" srcOrd="1" destOrd="0" parTransId="{584F32D8-7AB3-4208-AE8A-CAF931B9ABD6}" sibTransId="{4286FD85-2660-42A5-90C7-FF76EDB4B8D0}"/>
    <dgm:cxn modelId="{A1682BC3-A070-42A4-BDC1-C8CBFD875526}" srcId="{2F54BF9B-EC8C-4999-8279-7409633E03FD}" destId="{B17A4C77-53F1-4CE6-872E-77E2F1193B6A}" srcOrd="0" destOrd="0" parTransId="{0607D065-8A61-4D16-91F2-683A5D2D71B4}" sibTransId="{C67F1B90-5B6E-4D84-8671-5481B1770C90}"/>
    <dgm:cxn modelId="{DFD46CFC-9BBD-44F1-88F4-42443EAC2F0B}" srcId="{ED11F148-5EC3-4085-9F19-E142880C7016}" destId="{13ADD546-F653-4F9E-8D49-ADDF0265AB8F}" srcOrd="1" destOrd="0" parTransId="{9E1697EB-1A09-4184-98A4-008554DF7870}" sibTransId="{FD848766-0149-4D83-AA5B-7A474F6F96BB}"/>
    <dgm:cxn modelId="{226A41C8-61D9-4528-9589-97308E4878DA}" type="presOf" srcId="{9BF7D6C9-0413-4365-B601-B08DAB8F129D}" destId="{FC02B5D8-DDAE-41F5-A7E6-20A3EA9833B4}" srcOrd="0" destOrd="0" presId="urn:microsoft.com/office/officeart/2005/8/layout/hierarchy6"/>
    <dgm:cxn modelId="{FFA1C818-88E7-4FAD-BFC8-12ABF38E3F58}" srcId="{9FEAFAAF-C70E-4B01-8797-966B1168FBA8}" destId="{01444BFC-0261-4966-9B36-7ABA6F313BFC}" srcOrd="0" destOrd="0" parTransId="{AD55588F-E69B-4C92-8B62-8E874E630C99}" sibTransId="{7EF3AFC3-E54E-4126-8361-3C06E171242E}"/>
    <dgm:cxn modelId="{6E1CAC20-C1A9-43DC-8FC5-72B2E82F5EC0}" type="presOf" srcId="{991C3EB8-B02E-47A2-AA83-DA717208D4C1}" destId="{BB9A6CE1-49D0-4D25-BE25-F4E3FD84A600}" srcOrd="0" destOrd="0" presId="urn:microsoft.com/office/officeart/2005/8/layout/hierarchy6"/>
    <dgm:cxn modelId="{8D738C21-2D26-45FD-9F58-87EB76D8A036}" type="presOf" srcId="{D12BE654-971C-4F11-B52C-D119659B1479}" destId="{319FDCCF-17A9-44EC-BEB0-1258EF44768C}" srcOrd="0" destOrd="0" presId="urn:microsoft.com/office/officeart/2005/8/layout/hierarchy6"/>
    <dgm:cxn modelId="{8591E857-208F-45E9-923D-DC240354E675}" type="presOf" srcId="{3A9D97B6-192E-4C77-B82B-A8E6337BDEBF}" destId="{1A1D575F-6722-4F36-9F45-2ECBF029C277}" srcOrd="0" destOrd="0" presId="urn:microsoft.com/office/officeart/2005/8/layout/hierarchy6"/>
    <dgm:cxn modelId="{182229C3-43DE-4220-824D-6281CCCB014E}" type="presOf" srcId="{22CFA2A0-19B1-4E6F-9CA9-12B756DEEF0C}" destId="{8519BE9D-81D2-4E27-B40A-DAE11AB04931}" srcOrd="0" destOrd="0" presId="urn:microsoft.com/office/officeart/2005/8/layout/hierarchy6"/>
    <dgm:cxn modelId="{A19AB7BF-7204-4F84-ABF0-E4F18DE7854F}" type="presOf" srcId="{FF789E6A-E0A2-40DD-BB69-FC614DBA68A3}" destId="{3C991A20-433C-45EF-90C5-3C3D0F006613}" srcOrd="0" destOrd="0" presId="urn:microsoft.com/office/officeart/2005/8/layout/hierarchy6"/>
    <dgm:cxn modelId="{6E5A9B60-7605-443E-9E70-8307C95D8CBC}" srcId="{ED11F148-5EC3-4085-9F19-E142880C7016}" destId="{19264C0C-DFE1-4952-A18E-4A3C0935F949}" srcOrd="5" destOrd="0" parTransId="{EF95B2F6-3FF3-4E57-B466-C6A595F16A45}" sibTransId="{418D9D23-4A70-4B1F-A3E1-75B8C55D8E87}"/>
    <dgm:cxn modelId="{AC0B8052-94F6-4312-B17D-040BDFB71903}" type="presOf" srcId="{2F54BF9B-EC8C-4999-8279-7409633E03FD}" destId="{44FDC223-D7EB-49A2-8AD2-DA6ED8E37AB1}" srcOrd="0" destOrd="0" presId="urn:microsoft.com/office/officeart/2005/8/layout/hierarchy6"/>
    <dgm:cxn modelId="{6984FA25-8052-47D7-AE5E-CCE35A813737}" srcId="{B53528D4-A35D-4688-8EA6-95D6BABF9203}" destId="{F13A4A0E-5DC9-411A-8D82-A5BF50833B4E}" srcOrd="0" destOrd="0" parTransId="{D12BE654-971C-4F11-B52C-D119659B1479}" sibTransId="{0E7BBCEE-F5B7-4004-BF9C-FCE847964895}"/>
    <dgm:cxn modelId="{271029BE-A9C6-4BB5-9435-A02E44710A8D}" srcId="{FF789E6A-E0A2-40DD-BB69-FC614DBA68A3}" destId="{0CAC0013-C776-4A4C-9C75-1B5B38DEE03A}" srcOrd="1" destOrd="0" parTransId="{EE90F008-193D-40D6-BDFD-1C0B44230FB2}" sibTransId="{11AC6265-46B0-4C29-8249-1BABE0C777B0}"/>
    <dgm:cxn modelId="{A1C2FC2E-5FFA-4B73-BCBC-29AFF0FA068B}" srcId="{C7A5E784-522F-42BD-BCC0-F1102AFAF808}" destId="{A99896A0-E6FE-4F89-82B1-47B8B8AD3379}" srcOrd="0" destOrd="0" parTransId="{3A9D97B6-192E-4C77-B82B-A8E6337BDEBF}" sibTransId="{B1AC5D6B-23DB-4673-8CCD-F5A91E25585B}"/>
    <dgm:cxn modelId="{FC736B14-FBE0-4562-A124-28B410B78DBD}" type="presOf" srcId="{C7A5E784-522F-42BD-BCC0-F1102AFAF808}" destId="{5E1B972E-0251-44D8-AA5C-561094C6F82C}" srcOrd="0" destOrd="0" presId="urn:microsoft.com/office/officeart/2005/8/layout/hierarchy6"/>
    <dgm:cxn modelId="{55CEB87C-AB28-4C34-BD0D-1244FA16561C}" srcId="{A99896A0-E6FE-4F89-82B1-47B8B8AD3379}" destId="{FF789E6A-E0A2-40DD-BB69-FC614DBA68A3}" srcOrd="0" destOrd="0" parTransId="{5167D963-A7AA-4430-B6A7-813F47A264DE}" sibTransId="{5F0F757E-3A30-49E1-93A3-F869F36B34CC}"/>
    <dgm:cxn modelId="{6087D217-A077-4754-982E-0B574C841A49}" type="presOf" srcId="{584F32D8-7AB3-4208-AE8A-CAF931B9ABD6}" destId="{BAEFB2AE-2C47-4DD1-BE51-D986DC7D84CB}" srcOrd="0" destOrd="0" presId="urn:microsoft.com/office/officeart/2005/8/layout/hierarchy6"/>
    <dgm:cxn modelId="{E7307D1B-F170-4DBC-A9F0-E8F105711764}" type="presOf" srcId="{01444BFC-0261-4966-9B36-7ABA6F313BFC}" destId="{CCF96DBC-29C0-408D-8478-2635B1AD09B3}" srcOrd="0" destOrd="0" presId="urn:microsoft.com/office/officeart/2005/8/layout/hierarchy6"/>
    <dgm:cxn modelId="{7CACD994-34F3-40CF-B5C8-BDAE41D6EDC3}" srcId="{ED11F148-5EC3-4085-9F19-E142880C7016}" destId="{3E8EDA82-F42B-4A89-90B0-267B8FC43487}" srcOrd="4" destOrd="0" parTransId="{472ACAEB-B011-43A1-9928-22E376374E7C}" sibTransId="{B00B279D-9A22-4E5F-8D68-3A54DCD1B708}"/>
    <dgm:cxn modelId="{DA9FCB32-66F9-42C3-842E-2D830D9501DA}" type="presOf" srcId="{13ADD546-F653-4F9E-8D49-ADDF0265AB8F}" destId="{DF583BE8-9D9F-41C4-BEEE-293399C42DA6}" srcOrd="1" destOrd="0" presId="urn:microsoft.com/office/officeart/2005/8/layout/hierarchy6"/>
    <dgm:cxn modelId="{D2C8B937-D68D-4709-8AE5-48D111EB1B5D}" srcId="{1D4C48B4-737B-475E-B6B2-9B86AB419D11}" destId="{71C59849-B7F5-483D-8E0F-551D8353AC4E}" srcOrd="0" destOrd="0" parTransId="{841F04AF-A17F-473F-B6DE-8EAEC2620D13}" sibTransId="{505D333B-7C60-4B2A-83BC-90A37299C808}"/>
    <dgm:cxn modelId="{6D7C318A-E5F1-41DA-A92A-5D3A6357EDD4}" type="presOf" srcId="{51D6C35F-0BEA-4CB3-B4ED-1B245E43D75B}" destId="{CEA369DA-9774-4152-B423-53A47F026156}" srcOrd="0" destOrd="0" presId="urn:microsoft.com/office/officeart/2005/8/layout/hierarchy6"/>
    <dgm:cxn modelId="{C3AA264A-2895-4561-9093-A450C248CDBA}" type="presOf" srcId="{5ED97080-E776-4F08-A23D-DBF1F59CAA5F}" destId="{67FE92C1-39E0-4FE1-9571-2BB449C3347E}" srcOrd="0" destOrd="0" presId="urn:microsoft.com/office/officeart/2005/8/layout/hierarchy6"/>
    <dgm:cxn modelId="{55965524-602F-4B67-B085-F9D76655D16B}" type="presParOf" srcId="{00EC0ABA-1B53-4A2A-88F8-A91ADE660016}" destId="{C9A96B77-9A3E-4DA5-80CA-54A75E24FE8B}" srcOrd="0" destOrd="0" presId="urn:microsoft.com/office/officeart/2005/8/layout/hierarchy6"/>
    <dgm:cxn modelId="{E8A6F482-53E4-4026-95A3-B57B72D8B164}" type="presParOf" srcId="{C9A96B77-9A3E-4DA5-80CA-54A75E24FE8B}" destId="{FF7F53D0-1B66-4739-AB39-C72BC6F12B63}" srcOrd="0" destOrd="0" presId="urn:microsoft.com/office/officeart/2005/8/layout/hierarchy6"/>
    <dgm:cxn modelId="{609BAFFC-05A4-428B-86BA-9D296B639933}" type="presParOf" srcId="{C9A96B77-9A3E-4DA5-80CA-54A75E24FE8B}" destId="{5B2FF3C4-BAE6-49C6-AA6F-6DFF4AA75B51}" srcOrd="1" destOrd="0" presId="urn:microsoft.com/office/officeart/2005/8/layout/hierarchy6"/>
    <dgm:cxn modelId="{498AE1E1-F372-4AEE-9E35-285210E6011B}" type="presParOf" srcId="{5B2FF3C4-BAE6-49C6-AA6F-6DFF4AA75B51}" destId="{CB0FD699-1627-435B-929F-B4ABDD799518}" srcOrd="0" destOrd="0" presId="urn:microsoft.com/office/officeart/2005/8/layout/hierarchy6"/>
    <dgm:cxn modelId="{CDC30E8E-B27B-4DDF-A42B-FB6C8779CE40}" type="presParOf" srcId="{CB0FD699-1627-435B-929F-B4ABDD799518}" destId="{5E1B972E-0251-44D8-AA5C-561094C6F82C}" srcOrd="0" destOrd="0" presId="urn:microsoft.com/office/officeart/2005/8/layout/hierarchy6"/>
    <dgm:cxn modelId="{93D0ADAD-CEBC-4665-ADC5-80A36E0E14A9}" type="presParOf" srcId="{CB0FD699-1627-435B-929F-B4ABDD799518}" destId="{B13904EC-FB71-40EC-BF6F-7FFC06C7A6F2}" srcOrd="1" destOrd="0" presId="urn:microsoft.com/office/officeart/2005/8/layout/hierarchy6"/>
    <dgm:cxn modelId="{C934F601-D484-48F9-9975-EAF63428E21B}" type="presParOf" srcId="{B13904EC-FB71-40EC-BF6F-7FFC06C7A6F2}" destId="{1A1D575F-6722-4F36-9F45-2ECBF029C277}" srcOrd="0" destOrd="0" presId="urn:microsoft.com/office/officeart/2005/8/layout/hierarchy6"/>
    <dgm:cxn modelId="{BD2B8151-07DC-4DED-8F49-CC1C42EB8BC1}" type="presParOf" srcId="{B13904EC-FB71-40EC-BF6F-7FFC06C7A6F2}" destId="{4145F12B-D1DC-4D9C-9096-B9FED90E8980}" srcOrd="1" destOrd="0" presId="urn:microsoft.com/office/officeart/2005/8/layout/hierarchy6"/>
    <dgm:cxn modelId="{978744CB-59F6-4EE4-BBB5-F994979AB573}" type="presParOf" srcId="{4145F12B-D1DC-4D9C-9096-B9FED90E8980}" destId="{564F29B8-A547-4C94-99EE-05800BBC0A99}" srcOrd="0" destOrd="0" presId="urn:microsoft.com/office/officeart/2005/8/layout/hierarchy6"/>
    <dgm:cxn modelId="{3234BF8E-3D92-47CE-BB71-E0EE42CB9D2E}" type="presParOf" srcId="{4145F12B-D1DC-4D9C-9096-B9FED90E8980}" destId="{F8BBBC67-D190-4783-B676-13076D6931A5}" srcOrd="1" destOrd="0" presId="urn:microsoft.com/office/officeart/2005/8/layout/hierarchy6"/>
    <dgm:cxn modelId="{6F396D30-08BF-4A7A-A3A9-1E0976297CF1}" type="presParOf" srcId="{F8BBBC67-D190-4783-B676-13076D6931A5}" destId="{972ED9A6-70B1-42CA-ABE4-652B055ECC5B}" srcOrd="0" destOrd="0" presId="urn:microsoft.com/office/officeart/2005/8/layout/hierarchy6"/>
    <dgm:cxn modelId="{613EAEEB-46AE-4553-849E-C4167B708106}" type="presParOf" srcId="{F8BBBC67-D190-4783-B676-13076D6931A5}" destId="{307AF759-CA2F-4EF9-9DB4-CC4C08EC2AA3}" srcOrd="1" destOrd="0" presId="urn:microsoft.com/office/officeart/2005/8/layout/hierarchy6"/>
    <dgm:cxn modelId="{E5A199A1-CD09-4739-81FF-A7E65569A30E}" type="presParOf" srcId="{307AF759-CA2F-4EF9-9DB4-CC4C08EC2AA3}" destId="{3C991A20-433C-45EF-90C5-3C3D0F006613}" srcOrd="0" destOrd="0" presId="urn:microsoft.com/office/officeart/2005/8/layout/hierarchy6"/>
    <dgm:cxn modelId="{B830E876-0CEE-4DE2-B416-381E45B45943}" type="presParOf" srcId="{307AF759-CA2F-4EF9-9DB4-CC4C08EC2AA3}" destId="{8B4CE2E7-996E-4B57-848B-6A173746EE74}" srcOrd="1" destOrd="0" presId="urn:microsoft.com/office/officeart/2005/8/layout/hierarchy6"/>
    <dgm:cxn modelId="{544EB33C-C75A-422A-906E-A8D5E67E2BBE}" type="presParOf" srcId="{8B4CE2E7-996E-4B57-848B-6A173746EE74}" destId="{39757617-BDE5-4345-B5A7-9E7B3656CC41}" srcOrd="0" destOrd="0" presId="urn:microsoft.com/office/officeart/2005/8/layout/hierarchy6"/>
    <dgm:cxn modelId="{4ECF3AF5-68C5-4F05-A747-D5F7BDFDA745}" type="presParOf" srcId="{8B4CE2E7-996E-4B57-848B-6A173746EE74}" destId="{5CFE34CA-5869-44B6-93BF-A9CB267CA125}" srcOrd="1" destOrd="0" presId="urn:microsoft.com/office/officeart/2005/8/layout/hierarchy6"/>
    <dgm:cxn modelId="{A4A18198-D678-419F-9AE7-A767BC8D3564}" type="presParOf" srcId="{5CFE34CA-5869-44B6-93BF-A9CB267CA125}" destId="{34ACE4F5-EDF8-481F-A98B-16DCB5483C4F}" srcOrd="0" destOrd="0" presId="urn:microsoft.com/office/officeart/2005/8/layout/hierarchy6"/>
    <dgm:cxn modelId="{0D6A6323-5E84-42A5-86CE-8FC7BE31628C}" type="presParOf" srcId="{5CFE34CA-5869-44B6-93BF-A9CB267CA125}" destId="{B57866E1-C5F2-454F-99D3-3307270AFF90}" srcOrd="1" destOrd="0" presId="urn:microsoft.com/office/officeart/2005/8/layout/hierarchy6"/>
    <dgm:cxn modelId="{78400DC0-365F-472F-948E-6E9716B708FE}" type="presParOf" srcId="{B57866E1-C5F2-454F-99D3-3307270AFF90}" destId="{319FDCCF-17A9-44EC-BEB0-1258EF44768C}" srcOrd="0" destOrd="0" presId="urn:microsoft.com/office/officeart/2005/8/layout/hierarchy6"/>
    <dgm:cxn modelId="{D1B09C6E-047D-4DD7-8CBA-24F1F2C2D81D}" type="presParOf" srcId="{B57866E1-C5F2-454F-99D3-3307270AFF90}" destId="{7FBF77AC-0332-4BF1-8CD7-CB739956D620}" srcOrd="1" destOrd="0" presId="urn:microsoft.com/office/officeart/2005/8/layout/hierarchy6"/>
    <dgm:cxn modelId="{2278766A-E092-4278-9365-B02BEC9E5E73}" type="presParOf" srcId="{7FBF77AC-0332-4BF1-8CD7-CB739956D620}" destId="{B4E0A998-9CD3-4F72-9EE2-3B8B4AAA44B3}" srcOrd="0" destOrd="0" presId="urn:microsoft.com/office/officeart/2005/8/layout/hierarchy6"/>
    <dgm:cxn modelId="{0113A717-D39A-4D1D-9622-9BD2FF8A97BD}" type="presParOf" srcId="{7FBF77AC-0332-4BF1-8CD7-CB739956D620}" destId="{F1B9912E-64A2-4BE9-A323-1BA380720736}" srcOrd="1" destOrd="0" presId="urn:microsoft.com/office/officeart/2005/8/layout/hierarchy6"/>
    <dgm:cxn modelId="{7AD25A8F-85DA-4277-B361-510F9EE62E2B}" type="presParOf" srcId="{8B4CE2E7-996E-4B57-848B-6A173746EE74}" destId="{A3F76816-F9E7-4786-9544-C009C4CCCB9D}" srcOrd="2" destOrd="0" presId="urn:microsoft.com/office/officeart/2005/8/layout/hierarchy6"/>
    <dgm:cxn modelId="{17EBFEA4-B2E5-4550-A785-F3EF2119D7D2}" type="presParOf" srcId="{8B4CE2E7-996E-4B57-848B-6A173746EE74}" destId="{F7A8FF32-D305-4BB8-B305-A58C5A01A7A4}" srcOrd="3" destOrd="0" presId="urn:microsoft.com/office/officeart/2005/8/layout/hierarchy6"/>
    <dgm:cxn modelId="{F8E2BE80-AC76-4671-AC62-C508A6641760}" type="presParOf" srcId="{F7A8FF32-D305-4BB8-B305-A58C5A01A7A4}" destId="{32A3703F-9FF1-4BA5-9207-0B4DEF88A40B}" srcOrd="0" destOrd="0" presId="urn:microsoft.com/office/officeart/2005/8/layout/hierarchy6"/>
    <dgm:cxn modelId="{DABFF0FC-0152-495C-9AC2-44C6007CF613}" type="presParOf" srcId="{F7A8FF32-D305-4BB8-B305-A58C5A01A7A4}" destId="{0B09FD00-D260-42BA-920D-43E0421476A2}" srcOrd="1" destOrd="0" presId="urn:microsoft.com/office/officeart/2005/8/layout/hierarchy6"/>
    <dgm:cxn modelId="{9DBA38A7-B396-4D0A-B399-7BAD46E2A08A}" type="presParOf" srcId="{0B09FD00-D260-42BA-920D-43E0421476A2}" destId="{BB9A6CE1-49D0-4D25-BE25-F4E3FD84A600}" srcOrd="0" destOrd="0" presId="urn:microsoft.com/office/officeart/2005/8/layout/hierarchy6"/>
    <dgm:cxn modelId="{B318BFDE-76D9-48E8-ADE2-E4A540E72E63}" type="presParOf" srcId="{0B09FD00-D260-42BA-920D-43E0421476A2}" destId="{A586849A-B17F-4FB5-8777-BB8BC74B8BC5}" srcOrd="1" destOrd="0" presId="urn:microsoft.com/office/officeart/2005/8/layout/hierarchy6"/>
    <dgm:cxn modelId="{2AF12F65-9FCB-4BCB-9014-C9C88DB3AEC0}" type="presParOf" srcId="{A586849A-B17F-4FB5-8777-BB8BC74B8BC5}" destId="{FC02B5D8-DDAE-41F5-A7E6-20A3EA9833B4}" srcOrd="0" destOrd="0" presId="urn:microsoft.com/office/officeart/2005/8/layout/hierarchy6"/>
    <dgm:cxn modelId="{22FB9BED-F4A6-4597-B45E-850A21D39BFC}" type="presParOf" srcId="{A586849A-B17F-4FB5-8777-BB8BC74B8BC5}" destId="{8D059824-5B60-4A9B-BCF7-BB4D3CD145C9}" srcOrd="1" destOrd="0" presId="urn:microsoft.com/office/officeart/2005/8/layout/hierarchy6"/>
    <dgm:cxn modelId="{6220E2CC-0915-41DA-910E-624C4D39D24D}" type="presParOf" srcId="{F8BBBC67-D190-4783-B676-13076D6931A5}" destId="{E4632FA6-956D-42BA-8FC7-9D25998B2979}" srcOrd="2" destOrd="0" presId="urn:microsoft.com/office/officeart/2005/8/layout/hierarchy6"/>
    <dgm:cxn modelId="{56829BA2-9B2E-464B-A1DA-E229CA50D73F}" type="presParOf" srcId="{F8BBBC67-D190-4783-B676-13076D6931A5}" destId="{5654B659-704C-46D5-9D06-E131CF46193F}" srcOrd="3" destOrd="0" presId="urn:microsoft.com/office/officeart/2005/8/layout/hierarchy6"/>
    <dgm:cxn modelId="{7EF61A5C-D77F-4FB6-87F3-A36BF04C1CDF}" type="presParOf" srcId="{5654B659-704C-46D5-9D06-E131CF46193F}" destId="{CEA369DA-9774-4152-B423-53A47F026156}" srcOrd="0" destOrd="0" presId="urn:microsoft.com/office/officeart/2005/8/layout/hierarchy6"/>
    <dgm:cxn modelId="{908624F9-5C00-424E-B9F7-BC38300299DC}" type="presParOf" srcId="{5654B659-704C-46D5-9D06-E131CF46193F}" destId="{7E74580E-586A-4465-A9D8-06244CDE35A7}" srcOrd="1" destOrd="0" presId="urn:microsoft.com/office/officeart/2005/8/layout/hierarchy6"/>
    <dgm:cxn modelId="{3ABE6EA1-7139-4287-9817-709DE425B0E5}" type="presParOf" srcId="{7E74580E-586A-4465-A9D8-06244CDE35A7}" destId="{12CA5CC1-27C1-45CB-AC49-6110B31846D9}" srcOrd="0" destOrd="0" presId="urn:microsoft.com/office/officeart/2005/8/layout/hierarchy6"/>
    <dgm:cxn modelId="{ACF207B3-CF07-473B-B3AF-3031B3C9D4EC}" type="presParOf" srcId="{7E74580E-586A-4465-A9D8-06244CDE35A7}" destId="{1A013D1C-8945-44F9-A4F6-CF4561B60E96}" srcOrd="1" destOrd="0" presId="urn:microsoft.com/office/officeart/2005/8/layout/hierarchy6"/>
    <dgm:cxn modelId="{3B715646-FD3C-4093-8D27-7D1CE8A0B2BF}" type="presParOf" srcId="{1A013D1C-8945-44F9-A4F6-CF4561B60E96}" destId="{2E935EC0-6EA7-40F6-8D00-C75C05F81DF8}" srcOrd="0" destOrd="0" presId="urn:microsoft.com/office/officeart/2005/8/layout/hierarchy6"/>
    <dgm:cxn modelId="{88ABCEAF-EB0B-4FBD-BD92-74D2AD0B2D9A}" type="presParOf" srcId="{1A013D1C-8945-44F9-A4F6-CF4561B60E96}" destId="{057513B2-500A-4A63-ADE2-1023C91B81D1}" srcOrd="1" destOrd="0" presId="urn:microsoft.com/office/officeart/2005/8/layout/hierarchy6"/>
    <dgm:cxn modelId="{3904AF5E-654C-4750-B05A-A23A09E5FC98}" type="presParOf" srcId="{057513B2-500A-4A63-ADE2-1023C91B81D1}" destId="{8519BE9D-81D2-4E27-B40A-DAE11AB04931}" srcOrd="0" destOrd="0" presId="urn:microsoft.com/office/officeart/2005/8/layout/hierarchy6"/>
    <dgm:cxn modelId="{345C9477-DC56-4C2F-A05A-96E597EAC99E}" type="presParOf" srcId="{057513B2-500A-4A63-ADE2-1023C91B81D1}" destId="{D3B22DBF-28FA-4D79-90D8-4BD7A86EDA1E}" srcOrd="1" destOrd="0" presId="urn:microsoft.com/office/officeart/2005/8/layout/hierarchy6"/>
    <dgm:cxn modelId="{EF62FF31-2AC9-4207-BB64-48F5202FC1A4}" type="presParOf" srcId="{D3B22DBF-28FA-4D79-90D8-4BD7A86EDA1E}" destId="{2A3AC739-700B-40E0-8692-7CA1E38110E1}" srcOrd="0" destOrd="0" presId="urn:microsoft.com/office/officeart/2005/8/layout/hierarchy6"/>
    <dgm:cxn modelId="{E9433D44-C4A4-4A26-BED0-47AC044920F9}" type="presParOf" srcId="{D3B22DBF-28FA-4D79-90D8-4BD7A86EDA1E}" destId="{1C1CA462-BF70-4DE2-9443-50A017C3B78D}" srcOrd="1" destOrd="0" presId="urn:microsoft.com/office/officeart/2005/8/layout/hierarchy6"/>
    <dgm:cxn modelId="{D74B4FAA-75C4-4906-928D-E9724F1CD3C7}" type="presParOf" srcId="{7E74580E-586A-4465-A9D8-06244CDE35A7}" destId="{FA2AA1E0-A58D-4A91-9E54-0F07A8672200}" srcOrd="2" destOrd="0" presId="urn:microsoft.com/office/officeart/2005/8/layout/hierarchy6"/>
    <dgm:cxn modelId="{C3D18213-6054-49D0-A302-EDA8868C7BD1}" type="presParOf" srcId="{7E74580E-586A-4465-A9D8-06244CDE35A7}" destId="{8F1E0F29-BA1C-4FB3-9846-A39C3C1536EC}" srcOrd="3" destOrd="0" presId="urn:microsoft.com/office/officeart/2005/8/layout/hierarchy6"/>
    <dgm:cxn modelId="{734E912D-B5F1-4E3F-8B18-0D47FA450B73}" type="presParOf" srcId="{8F1E0F29-BA1C-4FB3-9846-A39C3C1536EC}" destId="{5916AED6-589A-4560-A627-66399E8F8C8B}" srcOrd="0" destOrd="0" presId="urn:microsoft.com/office/officeart/2005/8/layout/hierarchy6"/>
    <dgm:cxn modelId="{46CC7167-BDCF-49E7-BD51-54EB8092B05D}" type="presParOf" srcId="{8F1E0F29-BA1C-4FB3-9846-A39C3C1536EC}" destId="{BC96678E-C6EF-4309-BA94-65A78FECCE57}" srcOrd="1" destOrd="0" presId="urn:microsoft.com/office/officeart/2005/8/layout/hierarchy6"/>
    <dgm:cxn modelId="{3BCCFFB8-58E6-458A-9716-ED239F9875FA}" type="presParOf" srcId="{BC96678E-C6EF-4309-BA94-65A78FECCE57}" destId="{518653AF-61D6-4A72-B53E-8DE622372B78}" srcOrd="0" destOrd="0" presId="urn:microsoft.com/office/officeart/2005/8/layout/hierarchy6"/>
    <dgm:cxn modelId="{CB7A742A-9524-4B3B-AC9F-A1269C18075B}" type="presParOf" srcId="{BC96678E-C6EF-4309-BA94-65A78FECCE57}" destId="{A1C8C83E-4C45-4DA8-97AA-45152DB65ADC}" srcOrd="1" destOrd="0" presId="urn:microsoft.com/office/officeart/2005/8/layout/hierarchy6"/>
    <dgm:cxn modelId="{E1D6B0D6-1A33-4A41-9597-9C82F4DBD4A4}" type="presParOf" srcId="{A1C8C83E-4C45-4DA8-97AA-45152DB65ADC}" destId="{CCF96DBC-29C0-408D-8478-2635B1AD09B3}" srcOrd="0" destOrd="0" presId="urn:microsoft.com/office/officeart/2005/8/layout/hierarchy6"/>
    <dgm:cxn modelId="{6A7D083B-2485-47A1-AECB-9A0E991AF715}" type="presParOf" srcId="{A1C8C83E-4C45-4DA8-97AA-45152DB65ADC}" destId="{8FB56BE8-A55B-470F-B12B-55A7D8FEB735}" srcOrd="1" destOrd="0" presId="urn:microsoft.com/office/officeart/2005/8/layout/hierarchy6"/>
    <dgm:cxn modelId="{DCF323CF-3DBB-46E6-9729-4E533394DB88}" type="presParOf" srcId="{B13904EC-FB71-40EC-BF6F-7FFC06C7A6F2}" destId="{BAEFB2AE-2C47-4DD1-BE51-D986DC7D84CB}" srcOrd="2" destOrd="0" presId="urn:microsoft.com/office/officeart/2005/8/layout/hierarchy6"/>
    <dgm:cxn modelId="{40CF907A-76D9-44C3-BC49-3D45562DA6D5}" type="presParOf" srcId="{B13904EC-FB71-40EC-BF6F-7FFC06C7A6F2}" destId="{5608AD08-1258-428B-913E-ADE40BB00D83}" srcOrd="3" destOrd="0" presId="urn:microsoft.com/office/officeart/2005/8/layout/hierarchy6"/>
    <dgm:cxn modelId="{BA40E5B3-6D7C-4434-B591-A6CF1168B63B}" type="presParOf" srcId="{5608AD08-1258-428B-913E-ADE40BB00D83}" destId="{E268D49E-01B5-4F36-88E8-2AD058557199}" srcOrd="0" destOrd="0" presId="urn:microsoft.com/office/officeart/2005/8/layout/hierarchy6"/>
    <dgm:cxn modelId="{2E436E2B-3861-4E7C-95D6-62B8E9477CB6}" type="presParOf" srcId="{5608AD08-1258-428B-913E-ADE40BB00D83}" destId="{5CC2F7D2-1909-4330-9C54-6BA41A7DB4AF}" srcOrd="1" destOrd="0" presId="urn:microsoft.com/office/officeart/2005/8/layout/hierarchy6"/>
    <dgm:cxn modelId="{E0D3BCE0-DF4C-40CE-BF99-53BF363B0475}" type="presParOf" srcId="{5CC2F7D2-1909-4330-9C54-6BA41A7DB4AF}" destId="{63571C1C-BDF7-4B9E-800B-604199BC1C22}" srcOrd="0" destOrd="0" presId="urn:microsoft.com/office/officeart/2005/8/layout/hierarchy6"/>
    <dgm:cxn modelId="{ADF88EA4-0D87-4568-8ED0-E66E113BA936}" type="presParOf" srcId="{5CC2F7D2-1909-4330-9C54-6BA41A7DB4AF}" destId="{203EA13F-469B-48F7-BD84-49EA1B1E3D17}" srcOrd="1" destOrd="0" presId="urn:microsoft.com/office/officeart/2005/8/layout/hierarchy6"/>
    <dgm:cxn modelId="{0FF98CB1-241B-418D-8618-C9E5D7F08F72}" type="presParOf" srcId="{203EA13F-469B-48F7-BD84-49EA1B1E3D17}" destId="{F2F3A5C6-6146-4912-A959-C8C1A3EECAB6}" srcOrd="0" destOrd="0" presId="urn:microsoft.com/office/officeart/2005/8/layout/hierarchy6"/>
    <dgm:cxn modelId="{94FACDD7-9570-48FB-81DD-0200C7BAE70C}" type="presParOf" srcId="{203EA13F-469B-48F7-BD84-49EA1B1E3D17}" destId="{85C97081-339A-4397-8FF4-B91C50ED7244}" srcOrd="1" destOrd="0" presId="urn:microsoft.com/office/officeart/2005/8/layout/hierarchy6"/>
    <dgm:cxn modelId="{F176FD6E-875A-4DD3-AE8F-C4ABA1EE46B2}" type="presParOf" srcId="{85C97081-339A-4397-8FF4-B91C50ED7244}" destId="{67FE92C1-39E0-4FE1-9571-2BB449C3347E}" srcOrd="0" destOrd="0" presId="urn:microsoft.com/office/officeart/2005/8/layout/hierarchy6"/>
    <dgm:cxn modelId="{5B3BA245-46C4-47C2-84F5-DB1D35ECDD03}" type="presParOf" srcId="{85C97081-339A-4397-8FF4-B91C50ED7244}" destId="{60D2055A-4168-4486-9F54-671D62E62069}" srcOrd="1" destOrd="0" presId="urn:microsoft.com/office/officeart/2005/8/layout/hierarchy6"/>
    <dgm:cxn modelId="{67B69EBA-5D28-4853-BACA-C59F5D2734E3}" type="presParOf" srcId="{60D2055A-4168-4486-9F54-671D62E62069}" destId="{44FDC223-D7EB-49A2-8AD2-DA6ED8E37AB1}" srcOrd="0" destOrd="0" presId="urn:microsoft.com/office/officeart/2005/8/layout/hierarchy6"/>
    <dgm:cxn modelId="{FD181CEC-BF80-4C13-A18A-E00ACA033807}" type="presParOf" srcId="{60D2055A-4168-4486-9F54-671D62E62069}" destId="{09EF1E1C-E902-4B05-8E8C-36061FADF29A}" srcOrd="1" destOrd="0" presId="urn:microsoft.com/office/officeart/2005/8/layout/hierarchy6"/>
    <dgm:cxn modelId="{74A8DE32-948C-4883-8774-8C8E158866EE}" type="presParOf" srcId="{09EF1E1C-E902-4B05-8E8C-36061FADF29A}" destId="{DD040EA0-3342-433D-829B-C0B69ADED2EA}" srcOrd="0" destOrd="0" presId="urn:microsoft.com/office/officeart/2005/8/layout/hierarchy6"/>
    <dgm:cxn modelId="{2623BE90-9573-4E23-B834-23B00B509F15}" type="presParOf" srcId="{09EF1E1C-E902-4B05-8E8C-36061FADF29A}" destId="{1C270367-1BF3-4AD7-8D00-14C405468C1E}" srcOrd="1" destOrd="0" presId="urn:microsoft.com/office/officeart/2005/8/layout/hierarchy6"/>
    <dgm:cxn modelId="{41790B98-A007-4001-8456-6383AAF1B524}" type="presParOf" srcId="{1C270367-1BF3-4AD7-8D00-14C405468C1E}" destId="{ADC465BC-7AE6-4E2C-B6CA-A16301BEC3D5}" srcOrd="0" destOrd="0" presId="urn:microsoft.com/office/officeart/2005/8/layout/hierarchy6"/>
    <dgm:cxn modelId="{C8D764F6-15FE-46DB-B55E-8D163F3C2AED}" type="presParOf" srcId="{1C270367-1BF3-4AD7-8D00-14C405468C1E}" destId="{C16D9CE3-C07C-4A16-8EA3-F2D9D1353498}" srcOrd="1" destOrd="0" presId="urn:microsoft.com/office/officeart/2005/8/layout/hierarchy6"/>
    <dgm:cxn modelId="{FE702A21-9469-4F70-BF83-AF492BFF65A2}" type="presParOf" srcId="{00EC0ABA-1B53-4A2A-88F8-A91ADE660016}" destId="{B6E5EF13-AAC9-4E62-8716-852E0EAF9EBE}" srcOrd="1" destOrd="0" presId="urn:microsoft.com/office/officeart/2005/8/layout/hierarchy6"/>
    <dgm:cxn modelId="{D47721BC-616D-4109-B14B-A9433B88E46B}" type="presParOf" srcId="{B6E5EF13-AAC9-4E62-8716-852E0EAF9EBE}" destId="{7C7B9320-CFA3-4029-9CF8-F0FA315531EC}" srcOrd="0" destOrd="0" presId="urn:microsoft.com/office/officeart/2005/8/layout/hierarchy6"/>
    <dgm:cxn modelId="{BB3F9E56-FD5A-4DE2-8257-63F2CAF9BA02}" type="presParOf" srcId="{7C7B9320-CFA3-4029-9CF8-F0FA315531EC}" destId="{C99E55E4-631B-48B6-B5E7-B296B599052F}" srcOrd="0" destOrd="0" presId="urn:microsoft.com/office/officeart/2005/8/layout/hierarchy6"/>
    <dgm:cxn modelId="{A6776320-8B3F-4F16-9E89-AAC8C04DC59B}" type="presParOf" srcId="{7C7B9320-CFA3-4029-9CF8-F0FA315531EC}" destId="{DF583BE8-9D9F-41C4-BEEE-293399C42DA6}" srcOrd="1" destOrd="0" presId="urn:microsoft.com/office/officeart/2005/8/layout/hierarchy6"/>
    <dgm:cxn modelId="{E40163EC-5E0E-43AB-ACC0-901B2CAF9C37}" type="presParOf" srcId="{B6E5EF13-AAC9-4E62-8716-852E0EAF9EBE}" destId="{BAE35FA1-462D-44B9-996E-A3F827505994}" srcOrd="1" destOrd="0" presId="urn:microsoft.com/office/officeart/2005/8/layout/hierarchy6"/>
    <dgm:cxn modelId="{45B2A7F6-EA5A-4876-9BA4-07AE1B86DEC5}" type="presParOf" srcId="{BAE35FA1-462D-44B9-996E-A3F827505994}" destId="{F8205940-F4AE-40A4-A242-5C5B5077594B}" srcOrd="0" destOrd="0" presId="urn:microsoft.com/office/officeart/2005/8/layout/hierarchy6"/>
    <dgm:cxn modelId="{D72C6472-501C-4F37-A850-CAD5D7080A2F}" type="presParOf" srcId="{B6E5EF13-AAC9-4E62-8716-852E0EAF9EBE}" destId="{E62F4DB9-598C-4AC8-944B-95B8837D37B1}" srcOrd="2" destOrd="0" presId="urn:microsoft.com/office/officeart/2005/8/layout/hierarchy6"/>
    <dgm:cxn modelId="{DAED3318-9C0A-4442-B8CB-A45F0D1ACC05}" type="presParOf" srcId="{E62F4DB9-598C-4AC8-944B-95B8837D37B1}" destId="{2FC1302B-1F63-47D5-A4D2-57B975E0FD96}" srcOrd="0" destOrd="0" presId="urn:microsoft.com/office/officeart/2005/8/layout/hierarchy6"/>
    <dgm:cxn modelId="{D491117D-DE00-46B2-A352-2E355B52438D}" type="presParOf" srcId="{E62F4DB9-598C-4AC8-944B-95B8837D37B1}" destId="{C23735F5-9115-457B-845D-4CF9FC2026EA}" srcOrd="1" destOrd="0" presId="urn:microsoft.com/office/officeart/2005/8/layout/hierarchy6"/>
    <dgm:cxn modelId="{8E76EF18-4E07-4897-B41B-E677AB8D5421}" type="presParOf" srcId="{B6E5EF13-AAC9-4E62-8716-852E0EAF9EBE}" destId="{88DE3214-DA20-4AD2-AB4F-C72BFD6BA59A}" srcOrd="3" destOrd="0" presId="urn:microsoft.com/office/officeart/2005/8/layout/hierarchy6"/>
    <dgm:cxn modelId="{F06539BB-000D-4AF5-AA31-F83D70B58B5E}" type="presParOf" srcId="{88DE3214-DA20-4AD2-AB4F-C72BFD6BA59A}" destId="{69065351-B732-493B-901F-901C95BA271E}" srcOrd="0" destOrd="0" presId="urn:microsoft.com/office/officeart/2005/8/layout/hierarchy6"/>
    <dgm:cxn modelId="{0D78F8B2-E698-435A-950B-D68292447C21}" type="presParOf" srcId="{B6E5EF13-AAC9-4E62-8716-852E0EAF9EBE}" destId="{A572AC74-93C1-4061-A86D-08205E1B7E06}" srcOrd="4" destOrd="0" presId="urn:microsoft.com/office/officeart/2005/8/layout/hierarchy6"/>
    <dgm:cxn modelId="{52A55977-8FFB-4A50-A1C5-EF948690A9C2}" type="presParOf" srcId="{A572AC74-93C1-4061-A86D-08205E1B7E06}" destId="{C8588BA1-995F-443D-804D-876D8475F265}" srcOrd="0" destOrd="0" presId="urn:microsoft.com/office/officeart/2005/8/layout/hierarchy6"/>
    <dgm:cxn modelId="{538E067D-468D-4563-826A-B2FD40DABB55}" type="presParOf" srcId="{A572AC74-93C1-4061-A86D-08205E1B7E06}" destId="{6E6318BD-BA85-4BA6-AD91-F0D8D0F74BE1}" srcOrd="1" destOrd="0" presId="urn:microsoft.com/office/officeart/2005/8/layout/hierarchy6"/>
    <dgm:cxn modelId="{A15054C4-753A-46DD-AA5D-8CB14E3FADEE}" type="presParOf" srcId="{B6E5EF13-AAC9-4E62-8716-852E0EAF9EBE}" destId="{97F44228-3E33-48DF-A651-50A317D6B6BF}" srcOrd="5" destOrd="0" presId="urn:microsoft.com/office/officeart/2005/8/layout/hierarchy6"/>
    <dgm:cxn modelId="{24B192EE-4BCA-4D11-A95A-4455429CEE5C}" type="presParOf" srcId="{97F44228-3E33-48DF-A651-50A317D6B6BF}" destId="{B870169A-7C83-42FD-9344-6E53960F1A99}" srcOrd="0" destOrd="0" presId="urn:microsoft.com/office/officeart/2005/8/layout/hierarchy6"/>
    <dgm:cxn modelId="{CC17228A-1799-4D4B-A3B6-A6461F6B1DBF}" type="presParOf" srcId="{B6E5EF13-AAC9-4E62-8716-852E0EAF9EBE}" destId="{16141B42-ED4E-493D-AE85-4C26BFE22120}" srcOrd="6" destOrd="0" presId="urn:microsoft.com/office/officeart/2005/8/layout/hierarchy6"/>
    <dgm:cxn modelId="{6F6255E8-867D-48A0-822A-2E9CB66A943D}" type="presParOf" srcId="{16141B42-ED4E-493D-AE85-4C26BFE22120}" destId="{DD1AA364-EC39-45E9-ABE8-198559C9FD66}" srcOrd="0" destOrd="0" presId="urn:microsoft.com/office/officeart/2005/8/layout/hierarchy6"/>
    <dgm:cxn modelId="{45B36775-24EA-4649-AC34-1BB51952C230}" type="presParOf" srcId="{16141B42-ED4E-493D-AE85-4C26BFE22120}" destId="{DB074A79-B3CC-4C51-9757-AD10C2FC58DA}" srcOrd="1" destOrd="0" presId="urn:microsoft.com/office/officeart/2005/8/layout/hierarchy6"/>
    <dgm:cxn modelId="{B56D5E79-CA91-4982-A085-57C3C62161C9}" type="presParOf" srcId="{B6E5EF13-AAC9-4E62-8716-852E0EAF9EBE}" destId="{2D606C21-29EC-4641-97BF-AB926DBDABD1}" srcOrd="7" destOrd="0" presId="urn:microsoft.com/office/officeart/2005/8/layout/hierarchy6"/>
    <dgm:cxn modelId="{3B4197FD-D24E-405C-B793-8670C56629E1}" type="presParOf" srcId="{2D606C21-29EC-4641-97BF-AB926DBDABD1}" destId="{9BAC9B28-784E-496B-BA4E-D807297F93B4}" srcOrd="0" destOrd="0" presId="urn:microsoft.com/office/officeart/2005/8/layout/hierarchy6"/>
    <dgm:cxn modelId="{27F9D734-FBF8-4439-AC0E-2AA37D701254}" type="presParOf" srcId="{B6E5EF13-AAC9-4E62-8716-852E0EAF9EBE}" destId="{501E1949-CC85-4B93-B4FA-BE019BFD8F9C}" srcOrd="8" destOrd="0" presId="urn:microsoft.com/office/officeart/2005/8/layout/hierarchy6"/>
    <dgm:cxn modelId="{D76CB20B-D835-4736-A20E-8EA541C86FAD}" type="presParOf" srcId="{501E1949-CC85-4B93-B4FA-BE019BFD8F9C}" destId="{402B8887-649E-4B96-9421-176A78EFA548}" srcOrd="0" destOrd="0" presId="urn:microsoft.com/office/officeart/2005/8/layout/hierarchy6"/>
    <dgm:cxn modelId="{A95EEA34-2FBE-471A-99A2-8307CB59C2E8}" type="presParOf" srcId="{501E1949-CC85-4B93-B4FA-BE019BFD8F9C}" destId="{EA44CD76-B763-4079-8FD9-3C6273EBFB1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6C3614-7074-4FB0-8140-D6A7C7094C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97542D1-4B75-43B6-A9C5-585C3C4C1134}">
      <dgm:prSet phldrT="[Texto]"/>
      <dgm:spPr/>
      <dgm:t>
        <a:bodyPr/>
        <a:lstStyle/>
        <a:p>
          <a:r>
            <a:rPr lang="pt-BR" dirty="0" smtClean="0"/>
            <a:t>instalação Magento</a:t>
          </a:r>
          <a:endParaRPr lang="pt-BR" dirty="0"/>
        </a:p>
      </dgm:t>
    </dgm:pt>
    <dgm:pt modelId="{E6D9E5A0-34EE-4E1B-A0E9-E7BB87BE3A87}" type="parTrans" cxnId="{EF17E354-A30D-48C4-80FA-11ED1CF329D3}">
      <dgm:prSet/>
      <dgm:spPr/>
      <dgm:t>
        <a:bodyPr/>
        <a:lstStyle/>
        <a:p>
          <a:endParaRPr lang="pt-BR"/>
        </a:p>
      </dgm:t>
    </dgm:pt>
    <dgm:pt modelId="{8F3459F4-7FD1-48E9-AB8A-F0B636ED654D}" type="sibTrans" cxnId="{EF17E354-A30D-48C4-80FA-11ED1CF329D3}">
      <dgm:prSet/>
      <dgm:spPr/>
      <dgm:t>
        <a:bodyPr/>
        <a:lstStyle/>
        <a:p>
          <a:endParaRPr lang="pt-BR"/>
        </a:p>
      </dgm:t>
    </dgm:pt>
    <dgm:pt modelId="{F1672452-B182-4318-8F46-049581403F7D}">
      <dgm:prSet phldrT="[Texto]"/>
      <dgm:spPr/>
      <dgm:t>
        <a:bodyPr/>
        <a:lstStyle/>
        <a:p>
          <a:r>
            <a:rPr lang="pt-BR" dirty="0" smtClean="0"/>
            <a:t>arquivos que compõem o software e serão responsáveis pelo funcionamento de uma ou múltiplas lojas</a:t>
          </a:r>
          <a:endParaRPr lang="pt-BR" dirty="0"/>
        </a:p>
      </dgm:t>
    </dgm:pt>
    <dgm:pt modelId="{A3A0D829-0917-4025-AEEB-3EDAFEF85200}" type="parTrans" cxnId="{EA280FE0-FEAB-4B98-9459-B02CB04183AC}">
      <dgm:prSet/>
      <dgm:spPr/>
      <dgm:t>
        <a:bodyPr/>
        <a:lstStyle/>
        <a:p>
          <a:endParaRPr lang="pt-BR"/>
        </a:p>
      </dgm:t>
    </dgm:pt>
    <dgm:pt modelId="{6D8081BD-7781-48C4-9755-1FDE31AFC71B}" type="sibTrans" cxnId="{EA280FE0-FEAB-4B98-9459-B02CB04183AC}">
      <dgm:prSet/>
      <dgm:spPr/>
      <dgm:t>
        <a:bodyPr/>
        <a:lstStyle/>
        <a:p>
          <a:endParaRPr lang="pt-BR"/>
        </a:p>
      </dgm:t>
    </dgm:pt>
    <dgm:pt modelId="{2217619A-D144-4963-A977-672F4AAAD649}">
      <dgm:prSet phldrT="[Texto]"/>
      <dgm:spPr/>
      <dgm:t>
        <a:bodyPr/>
        <a:lstStyle/>
        <a:p>
          <a:r>
            <a:rPr lang="pt-BR" dirty="0" smtClean="0"/>
            <a:t>website</a:t>
          </a:r>
          <a:endParaRPr lang="pt-BR" dirty="0"/>
        </a:p>
      </dgm:t>
    </dgm:pt>
    <dgm:pt modelId="{72CDC9BC-2EAE-4D16-9A3F-BD27606EBB69}" type="parTrans" cxnId="{3680CAF6-37B5-4EB5-90EE-18E8A8D745CB}">
      <dgm:prSet/>
      <dgm:spPr/>
      <dgm:t>
        <a:bodyPr/>
        <a:lstStyle/>
        <a:p>
          <a:endParaRPr lang="pt-BR"/>
        </a:p>
      </dgm:t>
    </dgm:pt>
    <dgm:pt modelId="{26CE4029-4D78-41B4-9D39-2E7BED44F522}" type="sibTrans" cxnId="{3680CAF6-37B5-4EB5-90EE-18E8A8D745CB}">
      <dgm:prSet/>
      <dgm:spPr/>
      <dgm:t>
        <a:bodyPr/>
        <a:lstStyle/>
        <a:p>
          <a:endParaRPr lang="pt-BR"/>
        </a:p>
      </dgm:t>
    </dgm:pt>
    <dgm:pt modelId="{7C69579E-89F7-4502-80EF-070B2DD21016}">
      <dgm:prSet phldrT="[Texto]"/>
      <dgm:spPr/>
      <dgm:t>
        <a:bodyPr/>
        <a:lstStyle/>
        <a:p>
          <a:r>
            <a:rPr lang="pt-BR" dirty="0" smtClean="0"/>
            <a:t>corresponde a uma URL específica que responderá por uma loja ou um grupo de lojas</a:t>
          </a:r>
          <a:endParaRPr lang="pt-BR" dirty="0"/>
        </a:p>
      </dgm:t>
    </dgm:pt>
    <dgm:pt modelId="{A7BA69E4-20E1-4DEA-8292-D4C9601EF2EE}" type="parTrans" cxnId="{14D1A67B-FAB5-433E-A8E7-DB089D5F1B83}">
      <dgm:prSet/>
      <dgm:spPr/>
      <dgm:t>
        <a:bodyPr/>
        <a:lstStyle/>
        <a:p>
          <a:endParaRPr lang="pt-BR"/>
        </a:p>
      </dgm:t>
    </dgm:pt>
    <dgm:pt modelId="{9DBDB168-9D71-4C88-8CCA-33E548554A97}" type="sibTrans" cxnId="{14D1A67B-FAB5-433E-A8E7-DB089D5F1B83}">
      <dgm:prSet/>
      <dgm:spPr/>
      <dgm:t>
        <a:bodyPr/>
        <a:lstStyle/>
        <a:p>
          <a:endParaRPr lang="pt-BR"/>
        </a:p>
      </dgm:t>
    </dgm:pt>
    <dgm:pt modelId="{C03C858C-6D3D-4F17-825E-977B1F69160A}">
      <dgm:prSet phldrT="[Texto]"/>
      <dgm:spPr/>
      <dgm:t>
        <a:bodyPr/>
        <a:lstStyle/>
        <a:p>
          <a:r>
            <a:rPr lang="pt-BR" dirty="0" smtClean="0"/>
            <a:t>loja</a:t>
          </a:r>
          <a:endParaRPr lang="pt-BR" dirty="0"/>
        </a:p>
      </dgm:t>
    </dgm:pt>
    <dgm:pt modelId="{BD468457-88DE-4FAA-B2D9-F9DB276882B2}" type="parTrans" cxnId="{84D09B1C-3014-40C5-9CC5-713773FB23D7}">
      <dgm:prSet/>
      <dgm:spPr/>
      <dgm:t>
        <a:bodyPr/>
        <a:lstStyle/>
        <a:p>
          <a:endParaRPr lang="pt-BR"/>
        </a:p>
      </dgm:t>
    </dgm:pt>
    <dgm:pt modelId="{067E8551-C0C2-4426-9F39-7CA0195C480C}" type="sibTrans" cxnId="{84D09B1C-3014-40C5-9CC5-713773FB23D7}">
      <dgm:prSet/>
      <dgm:spPr/>
      <dgm:t>
        <a:bodyPr/>
        <a:lstStyle/>
        <a:p>
          <a:endParaRPr lang="pt-BR"/>
        </a:p>
      </dgm:t>
    </dgm:pt>
    <dgm:pt modelId="{96D14041-8670-4D23-B590-B7978B29A2C9}">
      <dgm:prSet phldrT="[Texto]"/>
      <dgm:spPr/>
      <dgm:t>
        <a:bodyPr/>
        <a:lstStyle/>
        <a:p>
          <a:r>
            <a:rPr lang="pt-BR" dirty="0" smtClean="0"/>
            <a:t>considera-se uma loja como um  espaço destinado a atender um grupo de clientes, com suas especificações e particularidades</a:t>
          </a:r>
          <a:endParaRPr lang="pt-BR" dirty="0"/>
        </a:p>
      </dgm:t>
    </dgm:pt>
    <dgm:pt modelId="{37D1B52F-D693-44FF-B4AD-4909533C899B}" type="parTrans" cxnId="{2158551D-64C1-4D7B-A385-C1A1DC09A500}">
      <dgm:prSet/>
      <dgm:spPr/>
      <dgm:t>
        <a:bodyPr/>
        <a:lstStyle/>
        <a:p>
          <a:endParaRPr lang="pt-BR"/>
        </a:p>
      </dgm:t>
    </dgm:pt>
    <dgm:pt modelId="{0E656647-65E1-4A64-A11F-3EE416970C87}" type="sibTrans" cxnId="{2158551D-64C1-4D7B-A385-C1A1DC09A500}">
      <dgm:prSet/>
      <dgm:spPr/>
      <dgm:t>
        <a:bodyPr/>
        <a:lstStyle/>
        <a:p>
          <a:endParaRPr lang="pt-BR"/>
        </a:p>
      </dgm:t>
    </dgm:pt>
    <dgm:pt modelId="{4E123EFD-239D-40B2-8A48-3BDD3B173AB5}">
      <dgm:prSet phldrT="[Texto]"/>
      <dgm:spPr/>
      <dgm:t>
        <a:bodyPr/>
        <a:lstStyle/>
        <a:p>
          <a:r>
            <a:rPr lang="pt-BR" dirty="0" smtClean="0"/>
            <a:t>visão de loja</a:t>
          </a:r>
          <a:endParaRPr lang="pt-BR" dirty="0"/>
        </a:p>
      </dgm:t>
    </dgm:pt>
    <dgm:pt modelId="{13F7FF8D-EBB5-44D5-9A18-4EC61DED749F}" type="parTrans" cxnId="{EE704302-D147-41F0-B404-580BD2ED1D47}">
      <dgm:prSet/>
      <dgm:spPr/>
      <dgm:t>
        <a:bodyPr/>
        <a:lstStyle/>
        <a:p>
          <a:endParaRPr lang="pt-BR"/>
        </a:p>
      </dgm:t>
    </dgm:pt>
    <dgm:pt modelId="{E4A40B90-F38C-4DA5-98C1-82B51A8F8B61}" type="sibTrans" cxnId="{EE704302-D147-41F0-B404-580BD2ED1D47}">
      <dgm:prSet/>
      <dgm:spPr/>
      <dgm:t>
        <a:bodyPr/>
        <a:lstStyle/>
        <a:p>
          <a:endParaRPr lang="pt-BR"/>
        </a:p>
      </dgm:t>
    </dgm:pt>
    <dgm:pt modelId="{787AE482-4AF6-4121-8134-3ECE41107E99}">
      <dgm:prSet phldrT="[Texto]"/>
      <dgm:spPr/>
      <dgm:t>
        <a:bodyPr/>
        <a:lstStyle/>
        <a:p>
          <a:r>
            <a:rPr lang="pt-BR" dirty="0" smtClean="0"/>
            <a:t>normalmente usadas para dividir os idiomas, é o conjunto de telas que o usuário visualiza no navegador</a:t>
          </a:r>
          <a:endParaRPr lang="pt-BR" dirty="0"/>
        </a:p>
      </dgm:t>
    </dgm:pt>
    <dgm:pt modelId="{2C1FA96D-1836-4487-9854-6508ABCCCC6E}" type="parTrans" cxnId="{2180288C-A952-4EA6-AA64-702358CA6711}">
      <dgm:prSet/>
      <dgm:spPr/>
      <dgm:t>
        <a:bodyPr/>
        <a:lstStyle/>
        <a:p>
          <a:endParaRPr lang="pt-BR"/>
        </a:p>
      </dgm:t>
    </dgm:pt>
    <dgm:pt modelId="{85D66B4F-2775-4A0D-9FAF-AF8A4C85EF8D}" type="sibTrans" cxnId="{2180288C-A952-4EA6-AA64-702358CA6711}">
      <dgm:prSet/>
      <dgm:spPr/>
      <dgm:t>
        <a:bodyPr/>
        <a:lstStyle/>
        <a:p>
          <a:endParaRPr lang="pt-BR"/>
        </a:p>
      </dgm:t>
    </dgm:pt>
    <dgm:pt modelId="{2CB1D992-13E3-4F96-986B-7E5B37CA86B5}">
      <dgm:prSet phldrT="[Texto]"/>
      <dgm:spPr/>
      <dgm:t>
        <a:bodyPr/>
        <a:lstStyle/>
        <a:p>
          <a:r>
            <a:rPr lang="pt-BR" dirty="0" smtClean="0"/>
            <a:t>catálogo</a:t>
          </a:r>
          <a:endParaRPr lang="pt-BR" dirty="0"/>
        </a:p>
      </dgm:t>
    </dgm:pt>
    <dgm:pt modelId="{67A9A0AD-4BC5-4F4C-B543-A047E862B7D5}" type="parTrans" cxnId="{8062ACEC-45B4-44A6-9E57-54779679A06D}">
      <dgm:prSet/>
      <dgm:spPr/>
      <dgm:t>
        <a:bodyPr/>
        <a:lstStyle/>
        <a:p>
          <a:endParaRPr lang="pt-BR"/>
        </a:p>
      </dgm:t>
    </dgm:pt>
    <dgm:pt modelId="{2C61273E-3BEC-460E-B05E-87E3F4586792}" type="sibTrans" cxnId="{8062ACEC-45B4-44A6-9E57-54779679A06D}">
      <dgm:prSet/>
      <dgm:spPr/>
      <dgm:t>
        <a:bodyPr/>
        <a:lstStyle/>
        <a:p>
          <a:endParaRPr lang="pt-BR"/>
        </a:p>
      </dgm:t>
    </dgm:pt>
    <dgm:pt modelId="{A0296179-04CA-4CFE-912D-85889DBDE344}">
      <dgm:prSet phldrT="[Texto]"/>
      <dgm:spPr/>
      <dgm:t>
        <a:bodyPr/>
        <a:lstStyle/>
        <a:p>
          <a:r>
            <a:rPr lang="pt-BR" dirty="0" smtClean="0"/>
            <a:t>compreende as categorias e produtos que serão vendidos em uma loja; pode ser compartilhado entre várias lojas</a:t>
          </a:r>
          <a:endParaRPr lang="pt-BR" dirty="0"/>
        </a:p>
      </dgm:t>
    </dgm:pt>
    <dgm:pt modelId="{28EE3531-B106-40EF-9D35-AE299A4B809A}" type="parTrans" cxnId="{9595030D-8C27-4C78-BEEF-0CB2C1838748}">
      <dgm:prSet/>
      <dgm:spPr/>
      <dgm:t>
        <a:bodyPr/>
        <a:lstStyle/>
        <a:p>
          <a:endParaRPr lang="pt-BR"/>
        </a:p>
      </dgm:t>
    </dgm:pt>
    <dgm:pt modelId="{B2BDB518-9850-46C5-9ABF-D7A3F73D49F0}" type="sibTrans" cxnId="{9595030D-8C27-4C78-BEEF-0CB2C1838748}">
      <dgm:prSet/>
      <dgm:spPr/>
      <dgm:t>
        <a:bodyPr/>
        <a:lstStyle/>
        <a:p>
          <a:endParaRPr lang="pt-BR"/>
        </a:p>
      </dgm:t>
    </dgm:pt>
    <dgm:pt modelId="{7390A5F4-2002-4E77-A3A9-61F8DCD5BA99}" type="pres">
      <dgm:prSet presAssocID="{916C3614-7074-4FB0-8140-D6A7C7094C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B3322E4-2F47-4EB5-9E98-90EB0D4F59B7}" type="pres">
      <dgm:prSet presAssocID="{997542D1-4B75-43B6-A9C5-585C3C4C1134}" presName="linNode" presStyleCnt="0"/>
      <dgm:spPr/>
    </dgm:pt>
    <dgm:pt modelId="{6519726D-CC02-4143-A65A-DA13AA925A29}" type="pres">
      <dgm:prSet presAssocID="{997542D1-4B75-43B6-A9C5-585C3C4C1134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ABC43A-EB8A-42F0-84B2-19494049AF28}" type="pres">
      <dgm:prSet presAssocID="{997542D1-4B75-43B6-A9C5-585C3C4C1134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1304B2-4151-4FCF-AD48-074E6F2D7CF5}" type="pres">
      <dgm:prSet presAssocID="{8F3459F4-7FD1-48E9-AB8A-F0B636ED654D}" presName="sp" presStyleCnt="0"/>
      <dgm:spPr/>
    </dgm:pt>
    <dgm:pt modelId="{1C996BC3-AF52-4A55-B374-38DB8D14FA65}" type="pres">
      <dgm:prSet presAssocID="{2217619A-D144-4963-A977-672F4AAAD649}" presName="linNode" presStyleCnt="0"/>
      <dgm:spPr/>
    </dgm:pt>
    <dgm:pt modelId="{3CB84A88-C256-4ED2-BD75-1D4AD78C7F58}" type="pres">
      <dgm:prSet presAssocID="{2217619A-D144-4963-A977-672F4AAAD64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6452F9-5970-4A12-99B4-6022235BF507}" type="pres">
      <dgm:prSet presAssocID="{2217619A-D144-4963-A977-672F4AAAD649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697230-F5A6-408E-924B-14B1D83FAE74}" type="pres">
      <dgm:prSet presAssocID="{26CE4029-4D78-41B4-9D39-2E7BED44F522}" presName="sp" presStyleCnt="0"/>
      <dgm:spPr/>
    </dgm:pt>
    <dgm:pt modelId="{98765F03-7293-49D3-9FF1-1A7B940F9B46}" type="pres">
      <dgm:prSet presAssocID="{C03C858C-6D3D-4F17-825E-977B1F69160A}" presName="linNode" presStyleCnt="0"/>
      <dgm:spPr/>
    </dgm:pt>
    <dgm:pt modelId="{516762E3-E387-4BD2-BEB1-C88E8AF2CDE6}" type="pres">
      <dgm:prSet presAssocID="{C03C858C-6D3D-4F17-825E-977B1F69160A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9F520D-C37E-4CA1-AD39-21F393069607}" type="pres">
      <dgm:prSet presAssocID="{C03C858C-6D3D-4F17-825E-977B1F69160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3D0A0B-6F0E-4166-90EF-CAFCB8DCE09C}" type="pres">
      <dgm:prSet presAssocID="{067E8551-C0C2-4426-9F39-7CA0195C480C}" presName="sp" presStyleCnt="0"/>
      <dgm:spPr/>
    </dgm:pt>
    <dgm:pt modelId="{6A9EAC09-9E73-42F4-913A-A0EED491A8E6}" type="pres">
      <dgm:prSet presAssocID="{4E123EFD-239D-40B2-8A48-3BDD3B173AB5}" presName="linNode" presStyleCnt="0"/>
      <dgm:spPr/>
    </dgm:pt>
    <dgm:pt modelId="{28CF2646-94B8-4E4A-9A9E-80DE7AABD7BC}" type="pres">
      <dgm:prSet presAssocID="{4E123EFD-239D-40B2-8A48-3BDD3B173AB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E550C8-2E75-4321-B190-6CB70E84CB6A}" type="pres">
      <dgm:prSet presAssocID="{4E123EFD-239D-40B2-8A48-3BDD3B173AB5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CD8FC9-A97F-4A2F-AF12-59ADD31E3196}" type="pres">
      <dgm:prSet presAssocID="{E4A40B90-F38C-4DA5-98C1-82B51A8F8B61}" presName="sp" presStyleCnt="0"/>
      <dgm:spPr/>
    </dgm:pt>
    <dgm:pt modelId="{F5798288-9DFB-45F3-9479-D6EADDC11FF6}" type="pres">
      <dgm:prSet presAssocID="{2CB1D992-13E3-4F96-986B-7E5B37CA86B5}" presName="linNode" presStyleCnt="0"/>
      <dgm:spPr/>
    </dgm:pt>
    <dgm:pt modelId="{54F0E0E3-A8C8-4076-B3FB-34C0F24CE124}" type="pres">
      <dgm:prSet presAssocID="{2CB1D992-13E3-4F96-986B-7E5B37CA86B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959778-A7CF-47E0-9355-9C10C9D1674C}" type="pres">
      <dgm:prSet presAssocID="{2CB1D992-13E3-4F96-986B-7E5B37CA86B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A280FE0-FEAB-4B98-9459-B02CB04183AC}" srcId="{997542D1-4B75-43B6-A9C5-585C3C4C1134}" destId="{F1672452-B182-4318-8F46-049581403F7D}" srcOrd="0" destOrd="0" parTransId="{A3A0D829-0917-4025-AEEB-3EDAFEF85200}" sibTransId="{6D8081BD-7781-48C4-9755-1FDE31AFC71B}"/>
    <dgm:cxn modelId="{14D1A67B-FAB5-433E-A8E7-DB089D5F1B83}" srcId="{2217619A-D144-4963-A977-672F4AAAD649}" destId="{7C69579E-89F7-4502-80EF-070B2DD21016}" srcOrd="0" destOrd="0" parTransId="{A7BA69E4-20E1-4DEA-8292-D4C9601EF2EE}" sibTransId="{9DBDB168-9D71-4C88-8CCA-33E548554A97}"/>
    <dgm:cxn modelId="{F802015A-DBFE-45D5-8A78-554ED933873B}" type="presOf" srcId="{F1672452-B182-4318-8F46-049581403F7D}" destId="{A5ABC43A-EB8A-42F0-84B2-19494049AF28}" srcOrd="0" destOrd="0" presId="urn:microsoft.com/office/officeart/2005/8/layout/vList5"/>
    <dgm:cxn modelId="{A9606207-A312-48CC-8DA5-BCACA9F58054}" type="presOf" srcId="{787AE482-4AF6-4121-8134-3ECE41107E99}" destId="{37E550C8-2E75-4321-B190-6CB70E84CB6A}" srcOrd="0" destOrd="0" presId="urn:microsoft.com/office/officeart/2005/8/layout/vList5"/>
    <dgm:cxn modelId="{AEE057C1-49A8-42EF-8BA4-802D99DBA2EB}" type="presOf" srcId="{916C3614-7074-4FB0-8140-D6A7C7094C79}" destId="{7390A5F4-2002-4E77-A3A9-61F8DCD5BA99}" srcOrd="0" destOrd="0" presId="urn:microsoft.com/office/officeart/2005/8/layout/vList5"/>
    <dgm:cxn modelId="{794A4997-F562-4CD4-BE52-CE95496B6E5B}" type="presOf" srcId="{A0296179-04CA-4CFE-912D-85889DBDE344}" destId="{75959778-A7CF-47E0-9355-9C10C9D1674C}" srcOrd="0" destOrd="0" presId="urn:microsoft.com/office/officeart/2005/8/layout/vList5"/>
    <dgm:cxn modelId="{76E2A4F5-85E9-42F0-BED0-8FFD775812EC}" type="presOf" srcId="{7C69579E-89F7-4502-80EF-070B2DD21016}" destId="{136452F9-5970-4A12-99B4-6022235BF507}" srcOrd="0" destOrd="0" presId="urn:microsoft.com/office/officeart/2005/8/layout/vList5"/>
    <dgm:cxn modelId="{2180288C-A952-4EA6-AA64-702358CA6711}" srcId="{4E123EFD-239D-40B2-8A48-3BDD3B173AB5}" destId="{787AE482-4AF6-4121-8134-3ECE41107E99}" srcOrd="0" destOrd="0" parTransId="{2C1FA96D-1836-4487-9854-6508ABCCCC6E}" sibTransId="{85D66B4F-2775-4A0D-9FAF-AF8A4C85EF8D}"/>
    <dgm:cxn modelId="{84D09B1C-3014-40C5-9CC5-713773FB23D7}" srcId="{916C3614-7074-4FB0-8140-D6A7C7094C79}" destId="{C03C858C-6D3D-4F17-825E-977B1F69160A}" srcOrd="2" destOrd="0" parTransId="{BD468457-88DE-4FAA-B2D9-F9DB276882B2}" sibTransId="{067E8551-C0C2-4426-9F39-7CA0195C480C}"/>
    <dgm:cxn modelId="{EE704302-D147-41F0-B404-580BD2ED1D47}" srcId="{916C3614-7074-4FB0-8140-D6A7C7094C79}" destId="{4E123EFD-239D-40B2-8A48-3BDD3B173AB5}" srcOrd="3" destOrd="0" parTransId="{13F7FF8D-EBB5-44D5-9A18-4EC61DED749F}" sibTransId="{E4A40B90-F38C-4DA5-98C1-82B51A8F8B61}"/>
    <dgm:cxn modelId="{204AC070-5D34-426A-A78E-5D774471B523}" type="presOf" srcId="{2CB1D992-13E3-4F96-986B-7E5B37CA86B5}" destId="{54F0E0E3-A8C8-4076-B3FB-34C0F24CE124}" srcOrd="0" destOrd="0" presId="urn:microsoft.com/office/officeart/2005/8/layout/vList5"/>
    <dgm:cxn modelId="{3680CAF6-37B5-4EB5-90EE-18E8A8D745CB}" srcId="{916C3614-7074-4FB0-8140-D6A7C7094C79}" destId="{2217619A-D144-4963-A977-672F4AAAD649}" srcOrd="1" destOrd="0" parTransId="{72CDC9BC-2EAE-4D16-9A3F-BD27606EBB69}" sibTransId="{26CE4029-4D78-41B4-9D39-2E7BED44F522}"/>
    <dgm:cxn modelId="{9595030D-8C27-4C78-BEEF-0CB2C1838748}" srcId="{2CB1D992-13E3-4F96-986B-7E5B37CA86B5}" destId="{A0296179-04CA-4CFE-912D-85889DBDE344}" srcOrd="0" destOrd="0" parTransId="{28EE3531-B106-40EF-9D35-AE299A4B809A}" sibTransId="{B2BDB518-9850-46C5-9ABF-D7A3F73D49F0}"/>
    <dgm:cxn modelId="{C020E241-9262-4162-A977-AAD061E3E809}" type="presOf" srcId="{C03C858C-6D3D-4F17-825E-977B1F69160A}" destId="{516762E3-E387-4BD2-BEB1-C88E8AF2CDE6}" srcOrd="0" destOrd="0" presId="urn:microsoft.com/office/officeart/2005/8/layout/vList5"/>
    <dgm:cxn modelId="{8062ACEC-45B4-44A6-9E57-54779679A06D}" srcId="{916C3614-7074-4FB0-8140-D6A7C7094C79}" destId="{2CB1D992-13E3-4F96-986B-7E5B37CA86B5}" srcOrd="4" destOrd="0" parTransId="{67A9A0AD-4BC5-4F4C-B543-A047E862B7D5}" sibTransId="{2C61273E-3BEC-460E-B05E-87E3F4586792}"/>
    <dgm:cxn modelId="{AAF84CA4-8E3D-453B-9BB5-A2DB72048CC6}" type="presOf" srcId="{2217619A-D144-4963-A977-672F4AAAD649}" destId="{3CB84A88-C256-4ED2-BD75-1D4AD78C7F58}" srcOrd="0" destOrd="0" presId="urn:microsoft.com/office/officeart/2005/8/layout/vList5"/>
    <dgm:cxn modelId="{EF17E354-A30D-48C4-80FA-11ED1CF329D3}" srcId="{916C3614-7074-4FB0-8140-D6A7C7094C79}" destId="{997542D1-4B75-43B6-A9C5-585C3C4C1134}" srcOrd="0" destOrd="0" parTransId="{E6D9E5A0-34EE-4E1B-A0E9-E7BB87BE3A87}" sibTransId="{8F3459F4-7FD1-48E9-AB8A-F0B636ED654D}"/>
    <dgm:cxn modelId="{9D02D8A7-256F-4C58-9D75-FFD2791655DC}" type="presOf" srcId="{997542D1-4B75-43B6-A9C5-585C3C4C1134}" destId="{6519726D-CC02-4143-A65A-DA13AA925A29}" srcOrd="0" destOrd="0" presId="urn:microsoft.com/office/officeart/2005/8/layout/vList5"/>
    <dgm:cxn modelId="{8F2D7B0F-AC58-4922-A46A-34BE74436FB0}" type="presOf" srcId="{96D14041-8670-4D23-B590-B7978B29A2C9}" destId="{B49F520D-C37E-4CA1-AD39-21F393069607}" srcOrd="0" destOrd="0" presId="urn:microsoft.com/office/officeart/2005/8/layout/vList5"/>
    <dgm:cxn modelId="{C4C52F14-0505-44AE-8EED-77C6E29AF219}" type="presOf" srcId="{4E123EFD-239D-40B2-8A48-3BDD3B173AB5}" destId="{28CF2646-94B8-4E4A-9A9E-80DE7AABD7BC}" srcOrd="0" destOrd="0" presId="urn:microsoft.com/office/officeart/2005/8/layout/vList5"/>
    <dgm:cxn modelId="{2158551D-64C1-4D7B-A385-C1A1DC09A500}" srcId="{C03C858C-6D3D-4F17-825E-977B1F69160A}" destId="{96D14041-8670-4D23-B590-B7978B29A2C9}" srcOrd="0" destOrd="0" parTransId="{37D1B52F-D693-44FF-B4AD-4909533C899B}" sibTransId="{0E656647-65E1-4A64-A11F-3EE416970C87}"/>
    <dgm:cxn modelId="{9BBF8631-C629-414B-ACE4-DC1000315F41}" type="presParOf" srcId="{7390A5F4-2002-4E77-A3A9-61F8DCD5BA99}" destId="{EB3322E4-2F47-4EB5-9E98-90EB0D4F59B7}" srcOrd="0" destOrd="0" presId="urn:microsoft.com/office/officeart/2005/8/layout/vList5"/>
    <dgm:cxn modelId="{46F8DA44-5284-4B68-ABC6-248022D6BFFB}" type="presParOf" srcId="{EB3322E4-2F47-4EB5-9E98-90EB0D4F59B7}" destId="{6519726D-CC02-4143-A65A-DA13AA925A29}" srcOrd="0" destOrd="0" presId="urn:microsoft.com/office/officeart/2005/8/layout/vList5"/>
    <dgm:cxn modelId="{4419D624-03C6-4C94-A405-52210EF1434C}" type="presParOf" srcId="{EB3322E4-2F47-4EB5-9E98-90EB0D4F59B7}" destId="{A5ABC43A-EB8A-42F0-84B2-19494049AF28}" srcOrd="1" destOrd="0" presId="urn:microsoft.com/office/officeart/2005/8/layout/vList5"/>
    <dgm:cxn modelId="{EC70AA44-FBDB-4600-A0F4-CDE5F41FAA91}" type="presParOf" srcId="{7390A5F4-2002-4E77-A3A9-61F8DCD5BA99}" destId="{8C1304B2-4151-4FCF-AD48-074E6F2D7CF5}" srcOrd="1" destOrd="0" presId="urn:microsoft.com/office/officeart/2005/8/layout/vList5"/>
    <dgm:cxn modelId="{91CEECC0-B7B6-48F2-A4DC-A858036A8F09}" type="presParOf" srcId="{7390A5F4-2002-4E77-A3A9-61F8DCD5BA99}" destId="{1C996BC3-AF52-4A55-B374-38DB8D14FA65}" srcOrd="2" destOrd="0" presId="urn:microsoft.com/office/officeart/2005/8/layout/vList5"/>
    <dgm:cxn modelId="{0493598A-9FA9-44D7-BB02-C9CFB2B12A3A}" type="presParOf" srcId="{1C996BC3-AF52-4A55-B374-38DB8D14FA65}" destId="{3CB84A88-C256-4ED2-BD75-1D4AD78C7F58}" srcOrd="0" destOrd="0" presId="urn:microsoft.com/office/officeart/2005/8/layout/vList5"/>
    <dgm:cxn modelId="{2E16F8AA-243F-41EF-8DB7-8B0952151EF5}" type="presParOf" srcId="{1C996BC3-AF52-4A55-B374-38DB8D14FA65}" destId="{136452F9-5970-4A12-99B4-6022235BF507}" srcOrd="1" destOrd="0" presId="urn:microsoft.com/office/officeart/2005/8/layout/vList5"/>
    <dgm:cxn modelId="{725CDCF6-8E05-40A6-A35A-2F52BEA07870}" type="presParOf" srcId="{7390A5F4-2002-4E77-A3A9-61F8DCD5BA99}" destId="{8B697230-F5A6-408E-924B-14B1D83FAE74}" srcOrd="3" destOrd="0" presId="urn:microsoft.com/office/officeart/2005/8/layout/vList5"/>
    <dgm:cxn modelId="{94EC5C9A-BDBE-4BAB-A775-16FC84F7F0B9}" type="presParOf" srcId="{7390A5F4-2002-4E77-A3A9-61F8DCD5BA99}" destId="{98765F03-7293-49D3-9FF1-1A7B940F9B46}" srcOrd="4" destOrd="0" presId="urn:microsoft.com/office/officeart/2005/8/layout/vList5"/>
    <dgm:cxn modelId="{4DBB297A-80DC-49F2-BD8C-FCB1CBC737F0}" type="presParOf" srcId="{98765F03-7293-49D3-9FF1-1A7B940F9B46}" destId="{516762E3-E387-4BD2-BEB1-C88E8AF2CDE6}" srcOrd="0" destOrd="0" presId="urn:microsoft.com/office/officeart/2005/8/layout/vList5"/>
    <dgm:cxn modelId="{0C6FC927-0084-4010-8ADA-E7B428B46888}" type="presParOf" srcId="{98765F03-7293-49D3-9FF1-1A7B940F9B46}" destId="{B49F520D-C37E-4CA1-AD39-21F393069607}" srcOrd="1" destOrd="0" presId="urn:microsoft.com/office/officeart/2005/8/layout/vList5"/>
    <dgm:cxn modelId="{589412D6-3FDA-4B3F-8A4E-959073B3BF20}" type="presParOf" srcId="{7390A5F4-2002-4E77-A3A9-61F8DCD5BA99}" destId="{7C3D0A0B-6F0E-4166-90EF-CAFCB8DCE09C}" srcOrd="5" destOrd="0" presId="urn:microsoft.com/office/officeart/2005/8/layout/vList5"/>
    <dgm:cxn modelId="{4606DE50-E6B2-4983-AF85-4E8D11B13FBF}" type="presParOf" srcId="{7390A5F4-2002-4E77-A3A9-61F8DCD5BA99}" destId="{6A9EAC09-9E73-42F4-913A-A0EED491A8E6}" srcOrd="6" destOrd="0" presId="urn:microsoft.com/office/officeart/2005/8/layout/vList5"/>
    <dgm:cxn modelId="{59D88A42-0F32-4FCA-A89C-FD8D0EB76A8B}" type="presParOf" srcId="{6A9EAC09-9E73-42F4-913A-A0EED491A8E6}" destId="{28CF2646-94B8-4E4A-9A9E-80DE7AABD7BC}" srcOrd="0" destOrd="0" presId="urn:microsoft.com/office/officeart/2005/8/layout/vList5"/>
    <dgm:cxn modelId="{503B4D03-B493-4328-BE54-A3B19F0E926A}" type="presParOf" srcId="{6A9EAC09-9E73-42F4-913A-A0EED491A8E6}" destId="{37E550C8-2E75-4321-B190-6CB70E84CB6A}" srcOrd="1" destOrd="0" presId="urn:microsoft.com/office/officeart/2005/8/layout/vList5"/>
    <dgm:cxn modelId="{AE3FA34A-FE4A-40AD-A0C8-0A35E34A4FA7}" type="presParOf" srcId="{7390A5F4-2002-4E77-A3A9-61F8DCD5BA99}" destId="{3DCD8FC9-A97F-4A2F-AF12-59ADD31E3196}" srcOrd="7" destOrd="0" presId="urn:microsoft.com/office/officeart/2005/8/layout/vList5"/>
    <dgm:cxn modelId="{232E89F1-86FB-494B-AAB4-7352CD00BA68}" type="presParOf" srcId="{7390A5F4-2002-4E77-A3A9-61F8DCD5BA99}" destId="{F5798288-9DFB-45F3-9479-D6EADDC11FF6}" srcOrd="8" destOrd="0" presId="urn:microsoft.com/office/officeart/2005/8/layout/vList5"/>
    <dgm:cxn modelId="{4943C4C9-CBDB-44FF-B56C-AB1D3E82E2DB}" type="presParOf" srcId="{F5798288-9DFB-45F3-9479-D6EADDC11FF6}" destId="{54F0E0E3-A8C8-4076-B3FB-34C0F24CE124}" srcOrd="0" destOrd="0" presId="urn:microsoft.com/office/officeart/2005/8/layout/vList5"/>
    <dgm:cxn modelId="{5DF122DD-9296-48E2-8ADD-DA1E606859EF}" type="presParOf" srcId="{F5798288-9DFB-45F3-9479-D6EADDC11FF6}" destId="{75959778-A7CF-47E0-9355-9C10C9D167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33AA96-1649-4B6D-93D2-4031BC39C13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3FEF57C-EF61-490A-A9B0-9283D8243480}">
      <dgm:prSet phldrT="[Texto]"/>
      <dgm:spPr/>
      <dgm:t>
        <a:bodyPr/>
        <a:lstStyle/>
        <a:p>
          <a:r>
            <a:rPr lang="pt-BR" dirty="0" smtClean="0"/>
            <a:t>Cleo Moreira</a:t>
          </a:r>
          <a:endParaRPr lang="pt-BR" dirty="0"/>
        </a:p>
      </dgm:t>
    </dgm:pt>
    <dgm:pt modelId="{A5F47F31-BD9D-4C83-8BFD-60878DDCB0B2}" type="parTrans" cxnId="{D49B9771-4169-4A1C-9F04-8CA63C839582}">
      <dgm:prSet/>
      <dgm:spPr/>
      <dgm:t>
        <a:bodyPr/>
        <a:lstStyle/>
        <a:p>
          <a:endParaRPr lang="pt-BR"/>
        </a:p>
      </dgm:t>
    </dgm:pt>
    <dgm:pt modelId="{6ABCB04C-550E-4316-9E4A-562293E638E8}" type="sibTrans" cxnId="{D49B9771-4169-4A1C-9F04-8CA63C839582}">
      <dgm:prSet/>
      <dgm:spPr/>
      <dgm:t>
        <a:bodyPr/>
        <a:lstStyle/>
        <a:p>
          <a:endParaRPr lang="pt-BR"/>
        </a:p>
      </dgm:t>
    </dgm:pt>
    <dgm:pt modelId="{7311AE8D-E1D6-4D68-8625-222E9A177766}">
      <dgm:prSet phldrT="[Texto]"/>
      <dgm:spPr/>
      <dgm:t>
        <a:bodyPr/>
        <a:lstStyle/>
        <a:p>
          <a:r>
            <a:rPr lang="pt-BR" dirty="0" smtClean="0"/>
            <a:t>Geek World</a:t>
          </a:r>
          <a:endParaRPr lang="pt-BR" dirty="0"/>
        </a:p>
      </dgm:t>
    </dgm:pt>
    <dgm:pt modelId="{2A07E0B8-A144-4F8B-AF45-DD567739A784}" type="parTrans" cxnId="{35D54BAE-5F08-4B61-9C3B-26364DFD630F}">
      <dgm:prSet/>
      <dgm:spPr/>
      <dgm:t>
        <a:bodyPr/>
        <a:lstStyle/>
        <a:p>
          <a:endParaRPr lang="pt-BR"/>
        </a:p>
      </dgm:t>
    </dgm:pt>
    <dgm:pt modelId="{86145443-5EFA-42B6-A933-219F0AF35740}" type="sibTrans" cxnId="{35D54BAE-5F08-4B61-9C3B-26364DFD630F}">
      <dgm:prSet/>
      <dgm:spPr/>
      <dgm:t>
        <a:bodyPr/>
        <a:lstStyle/>
        <a:p>
          <a:endParaRPr lang="pt-BR"/>
        </a:p>
      </dgm:t>
    </dgm:pt>
    <dgm:pt modelId="{693BB928-2EF4-431A-B5A9-9593155524EB}">
      <dgm:prSet phldrT="[Texto]"/>
      <dgm:spPr/>
      <dgm:t>
        <a:bodyPr/>
        <a:lstStyle/>
        <a:p>
          <a:r>
            <a:rPr lang="pt-BR" dirty="0" smtClean="0"/>
            <a:t>Loja do Profissional</a:t>
          </a:r>
          <a:endParaRPr lang="pt-BR" dirty="0"/>
        </a:p>
      </dgm:t>
    </dgm:pt>
    <dgm:pt modelId="{6111BEA1-49B5-4998-A9FB-CB46C60496D2}" type="parTrans" cxnId="{FFEF68B7-F9A6-4143-AC44-F489E44D449C}">
      <dgm:prSet/>
      <dgm:spPr/>
      <dgm:t>
        <a:bodyPr/>
        <a:lstStyle/>
        <a:p>
          <a:endParaRPr lang="pt-BR"/>
        </a:p>
      </dgm:t>
    </dgm:pt>
    <dgm:pt modelId="{D5DADCCC-240F-4003-9029-4A1BE1306872}" type="sibTrans" cxnId="{FFEF68B7-F9A6-4143-AC44-F489E44D449C}">
      <dgm:prSet/>
      <dgm:spPr/>
      <dgm:t>
        <a:bodyPr/>
        <a:lstStyle/>
        <a:p>
          <a:endParaRPr lang="pt-BR"/>
        </a:p>
      </dgm:t>
    </dgm:pt>
    <dgm:pt modelId="{74D932F6-BA4C-4EC0-99F4-1A71C4DF8F1D}">
      <dgm:prSet phldrT="[Texto]"/>
      <dgm:spPr/>
      <dgm:t>
        <a:bodyPr/>
        <a:lstStyle/>
        <a:p>
          <a:r>
            <a:rPr lang="pt-BR" dirty="0" smtClean="0"/>
            <a:t>Lu De Mari</a:t>
          </a:r>
          <a:endParaRPr lang="pt-BR" dirty="0"/>
        </a:p>
      </dgm:t>
    </dgm:pt>
    <dgm:pt modelId="{1CE112A8-34E5-4EEE-8017-C09F1D38FB44}" type="parTrans" cxnId="{424C6C8D-BA03-41E9-AF78-EC9B70897999}">
      <dgm:prSet/>
      <dgm:spPr/>
      <dgm:t>
        <a:bodyPr/>
        <a:lstStyle/>
        <a:p>
          <a:endParaRPr lang="pt-BR"/>
        </a:p>
      </dgm:t>
    </dgm:pt>
    <dgm:pt modelId="{4894831A-3CB3-43E4-B4A8-3B2842AFBF0D}" type="sibTrans" cxnId="{424C6C8D-BA03-41E9-AF78-EC9B70897999}">
      <dgm:prSet/>
      <dgm:spPr/>
      <dgm:t>
        <a:bodyPr/>
        <a:lstStyle/>
        <a:p>
          <a:endParaRPr lang="pt-BR"/>
        </a:p>
      </dgm:t>
    </dgm:pt>
    <dgm:pt modelId="{C49DEB59-1737-479E-9864-BA415BF17C55}">
      <dgm:prSet phldrT="[Texto]"/>
      <dgm:spPr/>
      <dgm:t>
        <a:bodyPr/>
        <a:lstStyle/>
        <a:p>
          <a:r>
            <a:rPr lang="pt-BR" dirty="0" smtClean="0"/>
            <a:t>Santho Aroma</a:t>
          </a:r>
          <a:endParaRPr lang="pt-BR" dirty="0"/>
        </a:p>
      </dgm:t>
    </dgm:pt>
    <dgm:pt modelId="{D2EC773D-A582-45B9-A219-220427534711}" type="parTrans" cxnId="{3CE4B903-25A8-47B2-99B3-41060A7EBD3B}">
      <dgm:prSet/>
      <dgm:spPr/>
      <dgm:t>
        <a:bodyPr/>
        <a:lstStyle/>
        <a:p>
          <a:endParaRPr lang="pt-BR"/>
        </a:p>
      </dgm:t>
    </dgm:pt>
    <dgm:pt modelId="{1BD8BFCE-1F24-4885-899F-6875F786B9CE}" type="sibTrans" cxnId="{3CE4B903-25A8-47B2-99B3-41060A7EBD3B}">
      <dgm:prSet/>
      <dgm:spPr/>
      <dgm:t>
        <a:bodyPr/>
        <a:lstStyle/>
        <a:p>
          <a:endParaRPr lang="pt-BR"/>
        </a:p>
      </dgm:t>
    </dgm:pt>
    <dgm:pt modelId="{AC510BB1-F6AB-4C75-AB93-E9DD56BA3F8B}">
      <dgm:prSet phldrT="[Texto]"/>
      <dgm:spPr/>
      <dgm:t>
        <a:bodyPr/>
        <a:lstStyle/>
        <a:p>
          <a:r>
            <a:rPr lang="pt-BR" dirty="0" smtClean="0"/>
            <a:t>Intelidente</a:t>
          </a:r>
          <a:endParaRPr lang="pt-BR" dirty="0"/>
        </a:p>
      </dgm:t>
    </dgm:pt>
    <dgm:pt modelId="{96E3F891-B6CA-4122-8B30-28BFEC9F6EF1}" type="parTrans" cxnId="{36E08CB8-F188-4E63-A6BD-51F4A51EBC9C}">
      <dgm:prSet/>
      <dgm:spPr/>
      <dgm:t>
        <a:bodyPr/>
        <a:lstStyle/>
        <a:p>
          <a:endParaRPr lang="pt-BR"/>
        </a:p>
      </dgm:t>
    </dgm:pt>
    <dgm:pt modelId="{27D961EA-CB41-4749-8F0B-801F9216B576}" type="sibTrans" cxnId="{36E08CB8-F188-4E63-A6BD-51F4A51EBC9C}">
      <dgm:prSet/>
      <dgm:spPr/>
      <dgm:t>
        <a:bodyPr/>
        <a:lstStyle/>
        <a:p>
          <a:endParaRPr lang="pt-BR"/>
        </a:p>
      </dgm:t>
    </dgm:pt>
    <dgm:pt modelId="{D5B467D7-5272-4978-9351-EBD72AB2C363}">
      <dgm:prSet phldrT="[Texto]"/>
      <dgm:spPr/>
      <dgm:t>
        <a:bodyPr/>
        <a:lstStyle/>
        <a:p>
          <a:r>
            <a:rPr lang="pt-BR" dirty="0" smtClean="0"/>
            <a:t>PDF Books</a:t>
          </a:r>
          <a:endParaRPr lang="pt-BR" dirty="0"/>
        </a:p>
      </dgm:t>
    </dgm:pt>
    <dgm:pt modelId="{86617DFB-7D41-446B-A03E-0CA7C1BDA6F6}" type="parTrans" cxnId="{B8C0D856-33CE-4CE0-B175-A0A4F2AF1C91}">
      <dgm:prSet/>
      <dgm:spPr/>
      <dgm:t>
        <a:bodyPr/>
        <a:lstStyle/>
        <a:p>
          <a:endParaRPr lang="pt-BR"/>
        </a:p>
      </dgm:t>
    </dgm:pt>
    <dgm:pt modelId="{CF3F8D8D-DA65-4032-AF85-0C63AE3D6ED9}" type="sibTrans" cxnId="{B8C0D856-33CE-4CE0-B175-A0A4F2AF1C91}">
      <dgm:prSet/>
      <dgm:spPr/>
      <dgm:t>
        <a:bodyPr/>
        <a:lstStyle/>
        <a:p>
          <a:endParaRPr lang="pt-BR"/>
        </a:p>
      </dgm:t>
    </dgm:pt>
    <dgm:pt modelId="{1B176212-B457-40D1-9A3B-62CA9A63B9BE}" type="pres">
      <dgm:prSet presAssocID="{2E33AA96-1649-4B6D-93D2-4031BC39C1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4A1BF60-6146-4C33-A4F7-268AA2EDB337}" type="pres">
      <dgm:prSet presAssocID="{53FEF57C-EF61-490A-A9B0-9283D8243480}" presName="compNode" presStyleCnt="0"/>
      <dgm:spPr/>
    </dgm:pt>
    <dgm:pt modelId="{FD0C5FF5-E7D2-4ADF-B709-A118ED6E77E6}" type="pres">
      <dgm:prSet presAssocID="{53FEF57C-EF61-490A-A9B0-9283D8243480}" presName="pictRect" presStyleLbl="nod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9EC843-FBEA-47F2-830B-004865A60467}" type="pres">
      <dgm:prSet presAssocID="{53FEF57C-EF61-490A-A9B0-9283D8243480}" presName="textRec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10A76F-1F4A-4A8F-BCB4-72DC172931A5}" type="pres">
      <dgm:prSet presAssocID="{6ABCB04C-550E-4316-9E4A-562293E638E8}" presName="sibTrans" presStyleLbl="sibTrans2D1" presStyleIdx="0" presStyleCnt="0"/>
      <dgm:spPr/>
      <dgm:t>
        <a:bodyPr/>
        <a:lstStyle/>
        <a:p>
          <a:endParaRPr lang="pt-BR"/>
        </a:p>
      </dgm:t>
    </dgm:pt>
    <dgm:pt modelId="{6029F14E-041C-4EA1-8113-34F068F7E9AE}" type="pres">
      <dgm:prSet presAssocID="{7311AE8D-E1D6-4D68-8625-222E9A177766}" presName="compNode" presStyleCnt="0"/>
      <dgm:spPr/>
    </dgm:pt>
    <dgm:pt modelId="{11AB81DA-2ED2-43A4-B5ED-7669243CD41A}" type="pres">
      <dgm:prSet presAssocID="{7311AE8D-E1D6-4D68-8625-222E9A177766}" presName="pictRect" presStyleLbl="nod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9CB6E2A-579F-4ADD-991F-4F979BAF837F}" type="pres">
      <dgm:prSet presAssocID="{7311AE8D-E1D6-4D68-8625-222E9A177766}" presName="textRec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A8F781-8D16-4A6D-9535-75C999269552}" type="pres">
      <dgm:prSet presAssocID="{86145443-5EFA-42B6-A933-219F0AF35740}" presName="sibTrans" presStyleLbl="sibTrans2D1" presStyleIdx="0" presStyleCnt="0"/>
      <dgm:spPr/>
      <dgm:t>
        <a:bodyPr/>
        <a:lstStyle/>
        <a:p>
          <a:endParaRPr lang="pt-BR"/>
        </a:p>
      </dgm:t>
    </dgm:pt>
    <dgm:pt modelId="{813A6D1A-6652-4227-A94A-05AED2D85E0E}" type="pres">
      <dgm:prSet presAssocID="{C49DEB59-1737-479E-9864-BA415BF17C55}" presName="compNode" presStyleCnt="0"/>
      <dgm:spPr/>
    </dgm:pt>
    <dgm:pt modelId="{FD08C33E-F534-41FE-A936-89698FDB7EDD}" type="pres">
      <dgm:prSet presAssocID="{C49DEB59-1737-479E-9864-BA415BF17C55}" presName="pictRect" presStyleLbl="nod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0D37D6E-ED19-42A1-988F-5EEC95D7359A}" type="pres">
      <dgm:prSet presAssocID="{C49DEB59-1737-479E-9864-BA415BF17C55}" presName="textRec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9DEE74-9B47-4342-94B3-9F9A7DBA76A1}" type="pres">
      <dgm:prSet presAssocID="{1BD8BFCE-1F24-4885-899F-6875F786B9CE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8651F3E-87CB-4BB9-89A5-1B00CBF96D1C}" type="pres">
      <dgm:prSet presAssocID="{AC510BB1-F6AB-4C75-AB93-E9DD56BA3F8B}" presName="compNode" presStyleCnt="0"/>
      <dgm:spPr/>
    </dgm:pt>
    <dgm:pt modelId="{2887142D-9C41-4583-91E2-30D9912D1771}" type="pres">
      <dgm:prSet presAssocID="{AC510BB1-F6AB-4C75-AB93-E9DD56BA3F8B}" presName="pictRect" presStyleLbl="nod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D614701-F5CB-471F-8742-2E8C53BDBB7D}" type="pres">
      <dgm:prSet presAssocID="{AC510BB1-F6AB-4C75-AB93-E9DD56BA3F8B}" presName="textRec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1D8CE7-9653-4B3E-A886-21F3D2CAC3BE}" type="pres">
      <dgm:prSet presAssocID="{27D961EA-CB41-4749-8F0B-801F9216B576}" presName="sibTrans" presStyleLbl="sibTrans2D1" presStyleIdx="0" presStyleCnt="0"/>
      <dgm:spPr/>
      <dgm:t>
        <a:bodyPr/>
        <a:lstStyle/>
        <a:p>
          <a:endParaRPr lang="pt-BR"/>
        </a:p>
      </dgm:t>
    </dgm:pt>
    <dgm:pt modelId="{6E3FFBF1-D0E5-486E-B325-E760A00AAFD4}" type="pres">
      <dgm:prSet presAssocID="{693BB928-2EF4-431A-B5A9-9593155524EB}" presName="compNode" presStyleCnt="0"/>
      <dgm:spPr/>
    </dgm:pt>
    <dgm:pt modelId="{3377EA8B-A511-4146-82F2-5EDD02E7236E}" type="pres">
      <dgm:prSet presAssocID="{693BB928-2EF4-431A-B5A9-9593155524EB}" presName="pictRect" presStyleLbl="nod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9697FDB-F234-4149-9210-4450D5A295CA}" type="pres">
      <dgm:prSet presAssocID="{693BB928-2EF4-431A-B5A9-9593155524EB}" presName="textRec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E9FB68-08F3-4546-B181-C62CD5DD3A16}" type="pres">
      <dgm:prSet presAssocID="{D5DADCCC-240F-4003-9029-4A1BE1306872}" presName="sibTrans" presStyleLbl="sibTrans2D1" presStyleIdx="0" presStyleCnt="0"/>
      <dgm:spPr/>
      <dgm:t>
        <a:bodyPr/>
        <a:lstStyle/>
        <a:p>
          <a:endParaRPr lang="pt-BR"/>
        </a:p>
      </dgm:t>
    </dgm:pt>
    <dgm:pt modelId="{30F3223B-381B-4013-82A9-9CEE7A11C28F}" type="pres">
      <dgm:prSet presAssocID="{D5B467D7-5272-4978-9351-EBD72AB2C363}" presName="compNode" presStyleCnt="0"/>
      <dgm:spPr/>
    </dgm:pt>
    <dgm:pt modelId="{DFC7AFB9-C404-4BB4-A450-3B31EFDC5E01}" type="pres">
      <dgm:prSet presAssocID="{D5B467D7-5272-4978-9351-EBD72AB2C363}" presName="pictRect" presStyleLbl="nod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26891495-02C7-46C0-B2C4-1761086F1C68}" type="pres">
      <dgm:prSet presAssocID="{D5B467D7-5272-4978-9351-EBD72AB2C363}" presName="textRec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FE4F07-2CCF-4062-B21E-0B0DF34434FC}" type="pres">
      <dgm:prSet presAssocID="{CF3F8D8D-DA65-4032-AF85-0C63AE3D6ED9}" presName="sibTrans" presStyleLbl="sibTrans2D1" presStyleIdx="0" presStyleCnt="0"/>
      <dgm:spPr/>
      <dgm:t>
        <a:bodyPr/>
        <a:lstStyle/>
        <a:p>
          <a:endParaRPr lang="pt-BR"/>
        </a:p>
      </dgm:t>
    </dgm:pt>
    <dgm:pt modelId="{3F303CBB-0E6D-4573-A27E-FC509A2BF7D8}" type="pres">
      <dgm:prSet presAssocID="{74D932F6-BA4C-4EC0-99F4-1A71C4DF8F1D}" presName="compNode" presStyleCnt="0"/>
      <dgm:spPr/>
    </dgm:pt>
    <dgm:pt modelId="{7B472063-6BE3-4075-807C-4661157F2D01}" type="pres">
      <dgm:prSet presAssocID="{74D932F6-BA4C-4EC0-99F4-1A71C4DF8F1D}" presName="pictRect" presStyleLbl="nod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F76C073B-8DF0-45BE-9F93-C033B9A9B473}" type="pres">
      <dgm:prSet presAssocID="{74D932F6-BA4C-4EC0-99F4-1A71C4DF8F1D}" presName="textRec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16FF5A-0190-42B5-88FA-A27EF0915BBA}" type="presOf" srcId="{6ABCB04C-550E-4316-9E4A-562293E638E8}" destId="{5510A76F-1F4A-4A8F-BCB4-72DC172931A5}" srcOrd="0" destOrd="0" presId="urn:microsoft.com/office/officeart/2005/8/layout/pList1"/>
    <dgm:cxn modelId="{A8D57140-AB71-44C6-A673-1ACBDB441A4C}" type="presOf" srcId="{2E33AA96-1649-4B6D-93D2-4031BC39C139}" destId="{1B176212-B457-40D1-9A3B-62CA9A63B9BE}" srcOrd="0" destOrd="0" presId="urn:microsoft.com/office/officeart/2005/8/layout/pList1"/>
    <dgm:cxn modelId="{3CE4B903-25A8-47B2-99B3-41060A7EBD3B}" srcId="{2E33AA96-1649-4B6D-93D2-4031BC39C139}" destId="{C49DEB59-1737-479E-9864-BA415BF17C55}" srcOrd="2" destOrd="0" parTransId="{D2EC773D-A582-45B9-A219-220427534711}" sibTransId="{1BD8BFCE-1F24-4885-899F-6875F786B9CE}"/>
    <dgm:cxn modelId="{533D2692-52B6-438E-9D60-8D0E6C2414BE}" type="presOf" srcId="{D5B467D7-5272-4978-9351-EBD72AB2C363}" destId="{26891495-02C7-46C0-B2C4-1761086F1C68}" srcOrd="0" destOrd="0" presId="urn:microsoft.com/office/officeart/2005/8/layout/pList1"/>
    <dgm:cxn modelId="{9872C040-0752-4125-BC05-FAD2F98C9C61}" type="presOf" srcId="{7311AE8D-E1D6-4D68-8625-222E9A177766}" destId="{A9CB6E2A-579F-4ADD-991F-4F979BAF837F}" srcOrd="0" destOrd="0" presId="urn:microsoft.com/office/officeart/2005/8/layout/pList1"/>
    <dgm:cxn modelId="{36E08CB8-F188-4E63-A6BD-51F4A51EBC9C}" srcId="{2E33AA96-1649-4B6D-93D2-4031BC39C139}" destId="{AC510BB1-F6AB-4C75-AB93-E9DD56BA3F8B}" srcOrd="3" destOrd="0" parTransId="{96E3F891-B6CA-4122-8B30-28BFEC9F6EF1}" sibTransId="{27D961EA-CB41-4749-8F0B-801F9216B576}"/>
    <dgm:cxn modelId="{90D42C61-9DE3-409D-BFB4-42AB1DAF8E80}" type="presOf" srcId="{C49DEB59-1737-479E-9864-BA415BF17C55}" destId="{90D37D6E-ED19-42A1-988F-5EEC95D7359A}" srcOrd="0" destOrd="0" presId="urn:microsoft.com/office/officeart/2005/8/layout/pList1"/>
    <dgm:cxn modelId="{0C9BAB51-AF66-46BF-930E-06606B8D9BF8}" type="presOf" srcId="{693BB928-2EF4-431A-B5A9-9593155524EB}" destId="{D9697FDB-F234-4149-9210-4450D5A295CA}" srcOrd="0" destOrd="0" presId="urn:microsoft.com/office/officeart/2005/8/layout/pList1"/>
    <dgm:cxn modelId="{64304BBA-778B-4F08-9C52-3EED1D267AFA}" type="presOf" srcId="{74D932F6-BA4C-4EC0-99F4-1A71C4DF8F1D}" destId="{F76C073B-8DF0-45BE-9F93-C033B9A9B473}" srcOrd="0" destOrd="0" presId="urn:microsoft.com/office/officeart/2005/8/layout/pList1"/>
    <dgm:cxn modelId="{265B1B64-E9B5-4483-A31B-0E3736439171}" type="presOf" srcId="{53FEF57C-EF61-490A-A9B0-9283D8243480}" destId="{089EC843-FBEA-47F2-830B-004865A60467}" srcOrd="0" destOrd="0" presId="urn:microsoft.com/office/officeart/2005/8/layout/pList1"/>
    <dgm:cxn modelId="{424C6C8D-BA03-41E9-AF78-EC9B70897999}" srcId="{2E33AA96-1649-4B6D-93D2-4031BC39C139}" destId="{74D932F6-BA4C-4EC0-99F4-1A71C4DF8F1D}" srcOrd="6" destOrd="0" parTransId="{1CE112A8-34E5-4EEE-8017-C09F1D38FB44}" sibTransId="{4894831A-3CB3-43E4-B4A8-3B2842AFBF0D}"/>
    <dgm:cxn modelId="{F02BD817-EBEE-454A-8AE1-4D960DED9F10}" type="presOf" srcId="{D5DADCCC-240F-4003-9029-4A1BE1306872}" destId="{BFE9FB68-08F3-4546-B181-C62CD5DD3A16}" srcOrd="0" destOrd="0" presId="urn:microsoft.com/office/officeart/2005/8/layout/pList1"/>
    <dgm:cxn modelId="{BA47A1FB-7F34-47F0-952B-9D640EA5D5BC}" type="presOf" srcId="{1BD8BFCE-1F24-4885-899F-6875F786B9CE}" destId="{0B9DEE74-9B47-4342-94B3-9F9A7DBA76A1}" srcOrd="0" destOrd="0" presId="urn:microsoft.com/office/officeart/2005/8/layout/pList1"/>
    <dgm:cxn modelId="{B8C0D856-33CE-4CE0-B175-A0A4F2AF1C91}" srcId="{2E33AA96-1649-4B6D-93D2-4031BC39C139}" destId="{D5B467D7-5272-4978-9351-EBD72AB2C363}" srcOrd="5" destOrd="0" parTransId="{86617DFB-7D41-446B-A03E-0CA7C1BDA6F6}" sibTransId="{CF3F8D8D-DA65-4032-AF85-0C63AE3D6ED9}"/>
    <dgm:cxn modelId="{07F8AA53-4C90-4292-9144-50808369769E}" type="presOf" srcId="{27D961EA-CB41-4749-8F0B-801F9216B576}" destId="{931D8CE7-9653-4B3E-A886-21F3D2CAC3BE}" srcOrd="0" destOrd="0" presId="urn:microsoft.com/office/officeart/2005/8/layout/pList1"/>
    <dgm:cxn modelId="{D49B9771-4169-4A1C-9F04-8CA63C839582}" srcId="{2E33AA96-1649-4B6D-93D2-4031BC39C139}" destId="{53FEF57C-EF61-490A-A9B0-9283D8243480}" srcOrd="0" destOrd="0" parTransId="{A5F47F31-BD9D-4C83-8BFD-60878DDCB0B2}" sibTransId="{6ABCB04C-550E-4316-9E4A-562293E638E8}"/>
    <dgm:cxn modelId="{4488BC26-F299-41DD-A139-FFCC62280534}" type="presOf" srcId="{AC510BB1-F6AB-4C75-AB93-E9DD56BA3F8B}" destId="{DD614701-F5CB-471F-8742-2E8C53BDBB7D}" srcOrd="0" destOrd="0" presId="urn:microsoft.com/office/officeart/2005/8/layout/pList1"/>
    <dgm:cxn modelId="{81051198-E1D3-41F7-9ECE-2A93F3B7F9EB}" type="presOf" srcId="{CF3F8D8D-DA65-4032-AF85-0C63AE3D6ED9}" destId="{ACFE4F07-2CCF-4062-B21E-0B0DF34434FC}" srcOrd="0" destOrd="0" presId="urn:microsoft.com/office/officeart/2005/8/layout/pList1"/>
    <dgm:cxn modelId="{B814246D-FC8D-4AE7-A06F-BAA4247077B0}" type="presOf" srcId="{86145443-5EFA-42B6-A933-219F0AF35740}" destId="{B0A8F781-8D16-4A6D-9535-75C999269552}" srcOrd="0" destOrd="0" presId="urn:microsoft.com/office/officeart/2005/8/layout/pList1"/>
    <dgm:cxn modelId="{35D54BAE-5F08-4B61-9C3B-26364DFD630F}" srcId="{2E33AA96-1649-4B6D-93D2-4031BC39C139}" destId="{7311AE8D-E1D6-4D68-8625-222E9A177766}" srcOrd="1" destOrd="0" parTransId="{2A07E0B8-A144-4F8B-AF45-DD567739A784}" sibTransId="{86145443-5EFA-42B6-A933-219F0AF35740}"/>
    <dgm:cxn modelId="{FFEF68B7-F9A6-4143-AC44-F489E44D449C}" srcId="{2E33AA96-1649-4B6D-93D2-4031BC39C139}" destId="{693BB928-2EF4-431A-B5A9-9593155524EB}" srcOrd="4" destOrd="0" parTransId="{6111BEA1-49B5-4998-A9FB-CB46C60496D2}" sibTransId="{D5DADCCC-240F-4003-9029-4A1BE1306872}"/>
    <dgm:cxn modelId="{55AE915D-9CCC-48A1-99DB-03A309EC9DC2}" type="presParOf" srcId="{1B176212-B457-40D1-9A3B-62CA9A63B9BE}" destId="{74A1BF60-6146-4C33-A4F7-268AA2EDB337}" srcOrd="0" destOrd="0" presId="urn:microsoft.com/office/officeart/2005/8/layout/pList1"/>
    <dgm:cxn modelId="{121C8CD0-D560-4225-8668-570DAB61E169}" type="presParOf" srcId="{74A1BF60-6146-4C33-A4F7-268AA2EDB337}" destId="{FD0C5FF5-E7D2-4ADF-B709-A118ED6E77E6}" srcOrd="0" destOrd="0" presId="urn:microsoft.com/office/officeart/2005/8/layout/pList1"/>
    <dgm:cxn modelId="{D321A7A1-75E0-4E17-B806-5A409B9E16A1}" type="presParOf" srcId="{74A1BF60-6146-4C33-A4F7-268AA2EDB337}" destId="{089EC843-FBEA-47F2-830B-004865A60467}" srcOrd="1" destOrd="0" presId="urn:microsoft.com/office/officeart/2005/8/layout/pList1"/>
    <dgm:cxn modelId="{F5B7A454-19F8-45E4-9FBB-C362FE2B9A98}" type="presParOf" srcId="{1B176212-B457-40D1-9A3B-62CA9A63B9BE}" destId="{5510A76F-1F4A-4A8F-BCB4-72DC172931A5}" srcOrd="1" destOrd="0" presId="urn:microsoft.com/office/officeart/2005/8/layout/pList1"/>
    <dgm:cxn modelId="{4E39CE88-B2DC-41E9-991C-DFC06481FE78}" type="presParOf" srcId="{1B176212-B457-40D1-9A3B-62CA9A63B9BE}" destId="{6029F14E-041C-4EA1-8113-34F068F7E9AE}" srcOrd="2" destOrd="0" presId="urn:microsoft.com/office/officeart/2005/8/layout/pList1"/>
    <dgm:cxn modelId="{AFACD288-E0ED-4E6D-8368-2CAD11D29182}" type="presParOf" srcId="{6029F14E-041C-4EA1-8113-34F068F7E9AE}" destId="{11AB81DA-2ED2-43A4-B5ED-7669243CD41A}" srcOrd="0" destOrd="0" presId="urn:microsoft.com/office/officeart/2005/8/layout/pList1"/>
    <dgm:cxn modelId="{6827A04D-80BB-4EC4-AE66-12B262418C7B}" type="presParOf" srcId="{6029F14E-041C-4EA1-8113-34F068F7E9AE}" destId="{A9CB6E2A-579F-4ADD-991F-4F979BAF837F}" srcOrd="1" destOrd="0" presId="urn:microsoft.com/office/officeart/2005/8/layout/pList1"/>
    <dgm:cxn modelId="{8EA56937-5719-49AF-9EC9-375FFB0D486A}" type="presParOf" srcId="{1B176212-B457-40D1-9A3B-62CA9A63B9BE}" destId="{B0A8F781-8D16-4A6D-9535-75C999269552}" srcOrd="3" destOrd="0" presId="urn:microsoft.com/office/officeart/2005/8/layout/pList1"/>
    <dgm:cxn modelId="{E587E934-6528-4286-8122-8FB52A866DB1}" type="presParOf" srcId="{1B176212-B457-40D1-9A3B-62CA9A63B9BE}" destId="{813A6D1A-6652-4227-A94A-05AED2D85E0E}" srcOrd="4" destOrd="0" presId="urn:microsoft.com/office/officeart/2005/8/layout/pList1"/>
    <dgm:cxn modelId="{FF4AD83C-4575-4FB2-819B-BD11C397C1BB}" type="presParOf" srcId="{813A6D1A-6652-4227-A94A-05AED2D85E0E}" destId="{FD08C33E-F534-41FE-A936-89698FDB7EDD}" srcOrd="0" destOrd="0" presId="urn:microsoft.com/office/officeart/2005/8/layout/pList1"/>
    <dgm:cxn modelId="{1BE38E1B-8CFD-4555-A5FC-83D8892F9FFC}" type="presParOf" srcId="{813A6D1A-6652-4227-A94A-05AED2D85E0E}" destId="{90D37D6E-ED19-42A1-988F-5EEC95D7359A}" srcOrd="1" destOrd="0" presId="urn:microsoft.com/office/officeart/2005/8/layout/pList1"/>
    <dgm:cxn modelId="{74EC8C94-90F8-4FC5-B9E0-54688B318219}" type="presParOf" srcId="{1B176212-B457-40D1-9A3B-62CA9A63B9BE}" destId="{0B9DEE74-9B47-4342-94B3-9F9A7DBA76A1}" srcOrd="5" destOrd="0" presId="urn:microsoft.com/office/officeart/2005/8/layout/pList1"/>
    <dgm:cxn modelId="{47FAD238-8A47-49D7-9440-C80E86BEBDFE}" type="presParOf" srcId="{1B176212-B457-40D1-9A3B-62CA9A63B9BE}" destId="{48651F3E-87CB-4BB9-89A5-1B00CBF96D1C}" srcOrd="6" destOrd="0" presId="urn:microsoft.com/office/officeart/2005/8/layout/pList1"/>
    <dgm:cxn modelId="{0FEEDFBE-DB34-41AD-8253-6AED02BAB9F9}" type="presParOf" srcId="{48651F3E-87CB-4BB9-89A5-1B00CBF96D1C}" destId="{2887142D-9C41-4583-91E2-30D9912D1771}" srcOrd="0" destOrd="0" presId="urn:microsoft.com/office/officeart/2005/8/layout/pList1"/>
    <dgm:cxn modelId="{A4F01730-0984-4171-BBC9-3E22EF1CE74B}" type="presParOf" srcId="{48651F3E-87CB-4BB9-89A5-1B00CBF96D1C}" destId="{DD614701-F5CB-471F-8742-2E8C53BDBB7D}" srcOrd="1" destOrd="0" presId="urn:microsoft.com/office/officeart/2005/8/layout/pList1"/>
    <dgm:cxn modelId="{01F60F83-3CF5-43A0-ADD3-47947090BBF2}" type="presParOf" srcId="{1B176212-B457-40D1-9A3B-62CA9A63B9BE}" destId="{931D8CE7-9653-4B3E-A886-21F3D2CAC3BE}" srcOrd="7" destOrd="0" presId="urn:microsoft.com/office/officeart/2005/8/layout/pList1"/>
    <dgm:cxn modelId="{895EC11B-1BEC-4C16-8C39-4C30C056B37D}" type="presParOf" srcId="{1B176212-B457-40D1-9A3B-62CA9A63B9BE}" destId="{6E3FFBF1-D0E5-486E-B325-E760A00AAFD4}" srcOrd="8" destOrd="0" presId="urn:microsoft.com/office/officeart/2005/8/layout/pList1"/>
    <dgm:cxn modelId="{DB2A88F7-D9A3-4B48-9C05-58E7615A0F2C}" type="presParOf" srcId="{6E3FFBF1-D0E5-486E-B325-E760A00AAFD4}" destId="{3377EA8B-A511-4146-82F2-5EDD02E7236E}" srcOrd="0" destOrd="0" presId="urn:microsoft.com/office/officeart/2005/8/layout/pList1"/>
    <dgm:cxn modelId="{858A302A-893B-4E3B-8342-C989F7E04BBC}" type="presParOf" srcId="{6E3FFBF1-D0E5-486E-B325-E760A00AAFD4}" destId="{D9697FDB-F234-4149-9210-4450D5A295CA}" srcOrd="1" destOrd="0" presId="urn:microsoft.com/office/officeart/2005/8/layout/pList1"/>
    <dgm:cxn modelId="{40440607-9A7D-4CCC-81F0-9F29C2F2889D}" type="presParOf" srcId="{1B176212-B457-40D1-9A3B-62CA9A63B9BE}" destId="{BFE9FB68-08F3-4546-B181-C62CD5DD3A16}" srcOrd="9" destOrd="0" presId="urn:microsoft.com/office/officeart/2005/8/layout/pList1"/>
    <dgm:cxn modelId="{BADC7A76-8481-4040-A84A-A4AFA763A569}" type="presParOf" srcId="{1B176212-B457-40D1-9A3B-62CA9A63B9BE}" destId="{30F3223B-381B-4013-82A9-9CEE7A11C28F}" srcOrd="10" destOrd="0" presId="urn:microsoft.com/office/officeart/2005/8/layout/pList1"/>
    <dgm:cxn modelId="{95D56C32-F434-49C2-91D3-7E977F6AA0B5}" type="presParOf" srcId="{30F3223B-381B-4013-82A9-9CEE7A11C28F}" destId="{DFC7AFB9-C404-4BB4-A450-3B31EFDC5E01}" srcOrd="0" destOrd="0" presId="urn:microsoft.com/office/officeart/2005/8/layout/pList1"/>
    <dgm:cxn modelId="{62A3B5F5-A49F-4BE7-8115-4A0A1556FE79}" type="presParOf" srcId="{30F3223B-381B-4013-82A9-9CEE7A11C28F}" destId="{26891495-02C7-46C0-B2C4-1761086F1C68}" srcOrd="1" destOrd="0" presId="urn:microsoft.com/office/officeart/2005/8/layout/pList1"/>
    <dgm:cxn modelId="{0B5F4FF0-6118-4206-9268-1D17CFDBA489}" type="presParOf" srcId="{1B176212-B457-40D1-9A3B-62CA9A63B9BE}" destId="{ACFE4F07-2CCF-4062-B21E-0B0DF34434FC}" srcOrd="11" destOrd="0" presId="urn:microsoft.com/office/officeart/2005/8/layout/pList1"/>
    <dgm:cxn modelId="{9510FFCB-4859-482B-AA87-C6D4213DD68E}" type="presParOf" srcId="{1B176212-B457-40D1-9A3B-62CA9A63B9BE}" destId="{3F303CBB-0E6D-4573-A27E-FC509A2BF7D8}" srcOrd="12" destOrd="0" presId="urn:microsoft.com/office/officeart/2005/8/layout/pList1"/>
    <dgm:cxn modelId="{27A41687-F084-4D88-B44A-F0D8F77B7551}" type="presParOf" srcId="{3F303CBB-0E6D-4573-A27E-FC509A2BF7D8}" destId="{7B472063-6BE3-4075-807C-4661157F2D01}" srcOrd="0" destOrd="0" presId="urn:microsoft.com/office/officeart/2005/8/layout/pList1"/>
    <dgm:cxn modelId="{B9C204EB-95C4-4896-B28C-ABAEBABE5F0C}" type="presParOf" srcId="{3F303CBB-0E6D-4573-A27E-FC509A2BF7D8}" destId="{F76C073B-8DF0-45BE-9F93-C033B9A9B47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E804DE-0593-4D03-A9E7-278E436619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A7DC44-F8E7-498D-A531-AF6D93AD612E}">
      <dgm:prSet phldrT="[Texto]"/>
      <dgm:spPr/>
      <dgm:t>
        <a:bodyPr/>
        <a:lstStyle/>
        <a:p>
          <a:r>
            <a:rPr lang="pt-BR" b="1" dirty="0" smtClean="0"/>
            <a:t>base/default</a:t>
          </a:r>
          <a:endParaRPr lang="pt-BR" b="1" dirty="0"/>
        </a:p>
      </dgm:t>
    </dgm:pt>
    <dgm:pt modelId="{923BAFD9-32D7-4C55-A64A-AC967085E456}" type="parTrans" cxnId="{6202047A-76BD-4413-A897-99A6D04A86EE}">
      <dgm:prSet/>
      <dgm:spPr/>
      <dgm:t>
        <a:bodyPr/>
        <a:lstStyle/>
        <a:p>
          <a:endParaRPr lang="pt-BR"/>
        </a:p>
      </dgm:t>
    </dgm:pt>
    <dgm:pt modelId="{0FAA72B0-3B78-4240-B1DE-152836EC6363}" type="sibTrans" cxnId="{6202047A-76BD-4413-A897-99A6D04A86EE}">
      <dgm:prSet/>
      <dgm:spPr/>
      <dgm:t>
        <a:bodyPr/>
        <a:lstStyle/>
        <a:p>
          <a:endParaRPr lang="pt-BR"/>
        </a:p>
      </dgm:t>
    </dgm:pt>
    <dgm:pt modelId="{355C107D-8DD6-4F87-91B4-759D0BDD7E1E}">
      <dgm:prSet phldrT="[Texto]"/>
      <dgm:spPr/>
      <dgm:t>
        <a:bodyPr/>
        <a:lstStyle/>
        <a:p>
          <a:r>
            <a:rPr lang="pt-BR" dirty="0" smtClean="0"/>
            <a:t>arquivos originais do </a:t>
          </a:r>
          <a:r>
            <a:rPr lang="pt-BR" dirty="0" err="1" smtClean="0"/>
            <a:t>Magento</a:t>
          </a:r>
          <a:endParaRPr lang="pt-BR" dirty="0"/>
        </a:p>
      </dgm:t>
    </dgm:pt>
    <dgm:pt modelId="{7B438C37-A7FD-45D2-9994-B8C8090F7B40}" type="parTrans" cxnId="{B6B377F2-5C96-4504-A48E-B1EC98B34986}">
      <dgm:prSet/>
      <dgm:spPr/>
      <dgm:t>
        <a:bodyPr/>
        <a:lstStyle/>
        <a:p>
          <a:endParaRPr lang="pt-BR"/>
        </a:p>
      </dgm:t>
    </dgm:pt>
    <dgm:pt modelId="{F5D15695-7446-4BA5-A453-BBB414535764}" type="sibTrans" cxnId="{B6B377F2-5C96-4504-A48E-B1EC98B34986}">
      <dgm:prSet/>
      <dgm:spPr/>
      <dgm:t>
        <a:bodyPr/>
        <a:lstStyle/>
        <a:p>
          <a:endParaRPr lang="pt-BR"/>
        </a:p>
      </dgm:t>
    </dgm:pt>
    <dgm:pt modelId="{ED8B721E-6EB8-4B70-B163-EAAF24216348}">
      <dgm:prSet phldrT="[Texto]"/>
      <dgm:spPr/>
      <dgm:t>
        <a:bodyPr/>
        <a:lstStyle/>
        <a:p>
          <a:r>
            <a:rPr lang="pt-BR" b="1" dirty="0" smtClean="0"/>
            <a:t>meu-tema/default</a:t>
          </a:r>
          <a:endParaRPr lang="pt-BR" b="1" dirty="0"/>
        </a:p>
      </dgm:t>
    </dgm:pt>
    <dgm:pt modelId="{777E6C93-020C-4341-97AB-AC16D70C7B38}" type="parTrans" cxnId="{FC59F078-A36A-4F01-B06C-30C4224FE778}">
      <dgm:prSet/>
      <dgm:spPr/>
      <dgm:t>
        <a:bodyPr/>
        <a:lstStyle/>
        <a:p>
          <a:endParaRPr lang="pt-BR"/>
        </a:p>
      </dgm:t>
    </dgm:pt>
    <dgm:pt modelId="{8D2AE2C0-92C2-4C26-83B4-07FCC0486A07}" type="sibTrans" cxnId="{FC59F078-A36A-4F01-B06C-30C4224FE778}">
      <dgm:prSet/>
      <dgm:spPr/>
      <dgm:t>
        <a:bodyPr/>
        <a:lstStyle/>
        <a:p>
          <a:endParaRPr lang="pt-BR"/>
        </a:p>
      </dgm:t>
    </dgm:pt>
    <dgm:pt modelId="{6C0C49B8-E390-49DB-B88B-5BC968DC72E8}">
      <dgm:prSet phldrT="[Texto]"/>
      <dgm:spPr/>
      <dgm:t>
        <a:bodyPr/>
        <a:lstStyle/>
        <a:p>
          <a:r>
            <a:rPr lang="pt-BR" dirty="0" smtClean="0"/>
            <a:t>arquivos que farão parte do tema personalizado</a:t>
          </a:r>
          <a:endParaRPr lang="pt-BR" dirty="0"/>
        </a:p>
      </dgm:t>
    </dgm:pt>
    <dgm:pt modelId="{51B038E9-389F-42C7-BF28-B9371D57B2EF}" type="parTrans" cxnId="{B92F4B99-4C8C-408A-9D20-0FF860FCC44C}">
      <dgm:prSet/>
      <dgm:spPr/>
      <dgm:t>
        <a:bodyPr/>
        <a:lstStyle/>
        <a:p>
          <a:endParaRPr lang="pt-BR"/>
        </a:p>
      </dgm:t>
    </dgm:pt>
    <dgm:pt modelId="{D2F957CC-C228-4267-A967-6225AEFAF6FD}" type="sibTrans" cxnId="{B92F4B99-4C8C-408A-9D20-0FF860FCC44C}">
      <dgm:prSet/>
      <dgm:spPr/>
      <dgm:t>
        <a:bodyPr/>
        <a:lstStyle/>
        <a:p>
          <a:endParaRPr lang="pt-BR"/>
        </a:p>
      </dgm:t>
    </dgm:pt>
    <dgm:pt modelId="{3BD5F303-A5B0-4B23-9980-6DA62B2EE4CE}">
      <dgm:prSet phldrT="[Texto]"/>
      <dgm:spPr/>
      <dgm:t>
        <a:bodyPr/>
        <a:lstStyle/>
        <a:p>
          <a:r>
            <a:rPr lang="pt-BR" dirty="0" smtClean="0"/>
            <a:t>não devem ser alterados</a:t>
          </a:r>
          <a:endParaRPr lang="pt-BR" dirty="0"/>
        </a:p>
      </dgm:t>
    </dgm:pt>
    <dgm:pt modelId="{941C06A0-388B-40BE-9645-D6FD14342547}" type="parTrans" cxnId="{7B2A4CBF-A30B-4E1E-9386-7E9253B51138}">
      <dgm:prSet/>
      <dgm:spPr/>
    </dgm:pt>
    <dgm:pt modelId="{EBCD6DBF-DB1E-4D0C-A32E-B3C0FCA8AC26}" type="sibTrans" cxnId="{7B2A4CBF-A30B-4E1E-9386-7E9253B51138}">
      <dgm:prSet/>
      <dgm:spPr/>
    </dgm:pt>
    <dgm:pt modelId="{4F0FAF9E-73EF-431F-B58C-A777E2669DCC}">
      <dgm:prSet phldrT="[Texto]"/>
      <dgm:spPr/>
      <dgm:t>
        <a:bodyPr/>
        <a:lstStyle/>
        <a:p>
          <a:r>
            <a:rPr lang="pt-BR" dirty="0" smtClean="0"/>
            <a:t>são usados como base para o funcionamento do sistema</a:t>
          </a:r>
          <a:endParaRPr lang="pt-BR" dirty="0"/>
        </a:p>
      </dgm:t>
    </dgm:pt>
    <dgm:pt modelId="{90F06885-CA6F-4044-BE63-5A6C238AD8E0}" type="parTrans" cxnId="{CDC7BD54-BCA3-4608-BF8E-8FFB394BCE5E}">
      <dgm:prSet/>
      <dgm:spPr/>
    </dgm:pt>
    <dgm:pt modelId="{95018BD8-8320-4B5B-8151-93B75116DD6D}" type="sibTrans" cxnId="{CDC7BD54-BCA3-4608-BF8E-8FFB394BCE5E}">
      <dgm:prSet/>
      <dgm:spPr/>
    </dgm:pt>
    <dgm:pt modelId="{3F29362A-2F46-4049-AE5C-EB2A3B0EBF23}">
      <dgm:prSet phldrT="[Texto]"/>
      <dgm:spPr/>
      <dgm:t>
        <a:bodyPr/>
        <a:lstStyle/>
        <a:p>
          <a:r>
            <a:rPr lang="pt-BR" dirty="0" smtClean="0"/>
            <a:t>só serão criados quando houver necessidade de modificação</a:t>
          </a:r>
          <a:endParaRPr lang="pt-BR" dirty="0"/>
        </a:p>
      </dgm:t>
    </dgm:pt>
    <dgm:pt modelId="{0F308166-CEF7-4C3A-9ABB-AC69728165EB}" type="parTrans" cxnId="{78856EDA-6B2A-4CE4-8763-A391A62590EC}">
      <dgm:prSet/>
      <dgm:spPr/>
    </dgm:pt>
    <dgm:pt modelId="{7EF13314-9EC0-4419-822B-F4DDFB16B560}" type="sibTrans" cxnId="{78856EDA-6B2A-4CE4-8763-A391A62590EC}">
      <dgm:prSet/>
      <dgm:spPr/>
    </dgm:pt>
    <dgm:pt modelId="{71281A7E-7D05-450D-A98C-901B5F4FB029}">
      <dgm:prSet phldrT="[Texto]"/>
      <dgm:spPr/>
      <dgm:t>
        <a:bodyPr/>
        <a:lstStyle/>
        <a:p>
          <a:r>
            <a:rPr lang="pt-BR" dirty="0" smtClean="0"/>
            <a:t>não são substituídos em uma atualização</a:t>
          </a:r>
          <a:endParaRPr lang="pt-BR" dirty="0"/>
        </a:p>
      </dgm:t>
    </dgm:pt>
    <dgm:pt modelId="{F88E9B93-9077-4CB0-85B5-C3EB1FE6DC28}" type="parTrans" cxnId="{BB809225-7DC3-4EA4-825D-17B6EB672C5C}">
      <dgm:prSet/>
      <dgm:spPr/>
    </dgm:pt>
    <dgm:pt modelId="{5C056DCF-7546-42A3-8274-90C8641040ED}" type="sibTrans" cxnId="{BB809225-7DC3-4EA4-825D-17B6EB672C5C}">
      <dgm:prSet/>
      <dgm:spPr/>
    </dgm:pt>
    <dgm:pt modelId="{DBE54EFC-8761-4C29-AB09-ACE7E91EF94E}">
      <dgm:prSet phldrT="[Texto]"/>
      <dgm:spPr/>
      <dgm:t>
        <a:bodyPr/>
        <a:lstStyle/>
        <a:p>
          <a:r>
            <a:rPr lang="pt-BR" dirty="0" smtClean="0"/>
            <a:t>467 arquivos, em 237 pastas</a:t>
          </a:r>
          <a:endParaRPr lang="pt-BR" dirty="0"/>
        </a:p>
      </dgm:t>
    </dgm:pt>
    <dgm:pt modelId="{A29E0F10-D490-480A-ABA5-7AA3FD9180CF}" type="parTrans" cxnId="{39A59963-E2AC-46D8-AC13-44CBAE319885}">
      <dgm:prSet/>
      <dgm:spPr/>
    </dgm:pt>
    <dgm:pt modelId="{DB1A9EB8-2E9A-41B5-AE47-C734501E7E8E}" type="sibTrans" cxnId="{39A59963-E2AC-46D8-AC13-44CBAE319885}">
      <dgm:prSet/>
      <dgm:spPr/>
    </dgm:pt>
    <dgm:pt modelId="{E944088F-DE55-4D6A-92C0-BDA57F3310B9}" type="pres">
      <dgm:prSet presAssocID="{C4E804DE-0593-4D03-A9E7-278E436619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D0FE7F-DEE3-42E5-89AB-86247657407A}" type="pres">
      <dgm:prSet presAssocID="{B5A7DC44-F8E7-498D-A531-AF6D93AD612E}" presName="composite" presStyleCnt="0"/>
      <dgm:spPr/>
    </dgm:pt>
    <dgm:pt modelId="{DDD62CC1-7696-4E32-B2E1-AE5AC7CEB2E0}" type="pres">
      <dgm:prSet presAssocID="{B5A7DC44-F8E7-498D-A531-AF6D93AD612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1FA127-C6EC-4001-B6AC-FACAB4DE6FAF}" type="pres">
      <dgm:prSet presAssocID="{B5A7DC44-F8E7-498D-A531-AF6D93AD612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403B6F-5DCC-459D-BCEC-18BCB7276C49}" type="pres">
      <dgm:prSet presAssocID="{0FAA72B0-3B78-4240-B1DE-152836EC6363}" presName="space" presStyleCnt="0"/>
      <dgm:spPr/>
    </dgm:pt>
    <dgm:pt modelId="{A60DA373-84B1-48FA-9738-65899845CCFD}" type="pres">
      <dgm:prSet presAssocID="{ED8B721E-6EB8-4B70-B163-EAAF24216348}" presName="composite" presStyleCnt="0"/>
      <dgm:spPr/>
    </dgm:pt>
    <dgm:pt modelId="{3F83B65E-1278-476A-8AE8-B527D9538302}" type="pres">
      <dgm:prSet presAssocID="{ED8B721E-6EB8-4B70-B163-EAAF2421634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320E47-165D-4EB9-A901-B81A4C553B34}" type="pres">
      <dgm:prSet presAssocID="{ED8B721E-6EB8-4B70-B163-EAAF2421634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6F4F3E5-3040-40BF-8198-A81F6531088F}" type="presOf" srcId="{4F0FAF9E-73EF-431F-B58C-A777E2669DCC}" destId="{191FA127-C6EC-4001-B6AC-FACAB4DE6FAF}" srcOrd="0" destOrd="2" presId="urn:microsoft.com/office/officeart/2005/8/layout/hList1"/>
    <dgm:cxn modelId="{6202047A-76BD-4413-A897-99A6D04A86EE}" srcId="{C4E804DE-0593-4D03-A9E7-278E436619DE}" destId="{B5A7DC44-F8E7-498D-A531-AF6D93AD612E}" srcOrd="0" destOrd="0" parTransId="{923BAFD9-32D7-4C55-A64A-AC967085E456}" sibTransId="{0FAA72B0-3B78-4240-B1DE-152836EC6363}"/>
    <dgm:cxn modelId="{704BBB78-536C-4653-8EF2-41AA09F99A1E}" type="presOf" srcId="{355C107D-8DD6-4F87-91B4-759D0BDD7E1E}" destId="{191FA127-C6EC-4001-B6AC-FACAB4DE6FAF}" srcOrd="0" destOrd="0" presId="urn:microsoft.com/office/officeart/2005/8/layout/hList1"/>
    <dgm:cxn modelId="{ADB9BB9D-8167-4781-9C5C-1A684F041F64}" type="presOf" srcId="{DBE54EFC-8761-4C29-AB09-ACE7E91EF94E}" destId="{191FA127-C6EC-4001-B6AC-FACAB4DE6FAF}" srcOrd="0" destOrd="3" presId="urn:microsoft.com/office/officeart/2005/8/layout/hList1"/>
    <dgm:cxn modelId="{C3419CC0-DBDB-4B5D-BA45-CB4974FE18AA}" type="presOf" srcId="{C4E804DE-0593-4D03-A9E7-278E436619DE}" destId="{E944088F-DE55-4D6A-92C0-BDA57F3310B9}" srcOrd="0" destOrd="0" presId="urn:microsoft.com/office/officeart/2005/8/layout/hList1"/>
    <dgm:cxn modelId="{78856EDA-6B2A-4CE4-8763-A391A62590EC}" srcId="{ED8B721E-6EB8-4B70-B163-EAAF24216348}" destId="{3F29362A-2F46-4049-AE5C-EB2A3B0EBF23}" srcOrd="1" destOrd="0" parTransId="{0F308166-CEF7-4C3A-9ABB-AC69728165EB}" sibTransId="{7EF13314-9EC0-4419-822B-F4DDFB16B560}"/>
    <dgm:cxn modelId="{39A59963-E2AC-46D8-AC13-44CBAE319885}" srcId="{B5A7DC44-F8E7-498D-A531-AF6D93AD612E}" destId="{DBE54EFC-8761-4C29-AB09-ACE7E91EF94E}" srcOrd="3" destOrd="0" parTransId="{A29E0F10-D490-480A-ABA5-7AA3FD9180CF}" sibTransId="{DB1A9EB8-2E9A-41B5-AE47-C734501E7E8E}"/>
    <dgm:cxn modelId="{568125AE-0136-4830-9190-752620D83FD7}" type="presOf" srcId="{71281A7E-7D05-450D-A98C-901B5F4FB029}" destId="{87320E47-165D-4EB9-A901-B81A4C553B34}" srcOrd="0" destOrd="2" presId="urn:microsoft.com/office/officeart/2005/8/layout/hList1"/>
    <dgm:cxn modelId="{CDC7BD54-BCA3-4608-BF8E-8FFB394BCE5E}" srcId="{B5A7DC44-F8E7-498D-A531-AF6D93AD612E}" destId="{4F0FAF9E-73EF-431F-B58C-A777E2669DCC}" srcOrd="2" destOrd="0" parTransId="{90F06885-CA6F-4044-BE63-5A6C238AD8E0}" sibTransId="{95018BD8-8320-4B5B-8151-93B75116DD6D}"/>
    <dgm:cxn modelId="{288CEEB5-D6C9-437D-A92F-DC9B4F90378A}" type="presOf" srcId="{3BD5F303-A5B0-4B23-9980-6DA62B2EE4CE}" destId="{191FA127-C6EC-4001-B6AC-FACAB4DE6FAF}" srcOrd="0" destOrd="1" presId="urn:microsoft.com/office/officeart/2005/8/layout/hList1"/>
    <dgm:cxn modelId="{B6B377F2-5C96-4504-A48E-B1EC98B34986}" srcId="{B5A7DC44-F8E7-498D-A531-AF6D93AD612E}" destId="{355C107D-8DD6-4F87-91B4-759D0BDD7E1E}" srcOrd="0" destOrd="0" parTransId="{7B438C37-A7FD-45D2-9994-B8C8090F7B40}" sibTransId="{F5D15695-7446-4BA5-A453-BBB414535764}"/>
    <dgm:cxn modelId="{7B2A4CBF-A30B-4E1E-9386-7E9253B51138}" srcId="{B5A7DC44-F8E7-498D-A531-AF6D93AD612E}" destId="{3BD5F303-A5B0-4B23-9980-6DA62B2EE4CE}" srcOrd="1" destOrd="0" parTransId="{941C06A0-388B-40BE-9645-D6FD14342547}" sibTransId="{EBCD6DBF-DB1E-4D0C-A32E-B3C0FCA8AC26}"/>
    <dgm:cxn modelId="{BB809225-7DC3-4EA4-825D-17B6EB672C5C}" srcId="{ED8B721E-6EB8-4B70-B163-EAAF24216348}" destId="{71281A7E-7D05-450D-A98C-901B5F4FB029}" srcOrd="2" destOrd="0" parTransId="{F88E9B93-9077-4CB0-85B5-C3EB1FE6DC28}" sibTransId="{5C056DCF-7546-42A3-8274-90C8641040ED}"/>
    <dgm:cxn modelId="{25EDE81C-AA80-4416-866C-5796397D0FDC}" type="presOf" srcId="{ED8B721E-6EB8-4B70-B163-EAAF24216348}" destId="{3F83B65E-1278-476A-8AE8-B527D9538302}" srcOrd="0" destOrd="0" presId="urn:microsoft.com/office/officeart/2005/8/layout/hList1"/>
    <dgm:cxn modelId="{A28D17CF-E739-4C02-8FB7-57A65BE01A75}" type="presOf" srcId="{3F29362A-2F46-4049-AE5C-EB2A3B0EBF23}" destId="{87320E47-165D-4EB9-A901-B81A4C553B34}" srcOrd="0" destOrd="1" presId="urn:microsoft.com/office/officeart/2005/8/layout/hList1"/>
    <dgm:cxn modelId="{B92F4B99-4C8C-408A-9D20-0FF860FCC44C}" srcId="{ED8B721E-6EB8-4B70-B163-EAAF24216348}" destId="{6C0C49B8-E390-49DB-B88B-5BC968DC72E8}" srcOrd="0" destOrd="0" parTransId="{51B038E9-389F-42C7-BF28-B9371D57B2EF}" sibTransId="{D2F957CC-C228-4267-A967-6225AEFAF6FD}"/>
    <dgm:cxn modelId="{FC59F078-A36A-4F01-B06C-30C4224FE778}" srcId="{C4E804DE-0593-4D03-A9E7-278E436619DE}" destId="{ED8B721E-6EB8-4B70-B163-EAAF24216348}" srcOrd="1" destOrd="0" parTransId="{777E6C93-020C-4341-97AB-AC16D70C7B38}" sibTransId="{8D2AE2C0-92C2-4C26-83B4-07FCC0486A07}"/>
    <dgm:cxn modelId="{95BBAD3E-89B4-46B0-8223-21AA9C922DC6}" type="presOf" srcId="{6C0C49B8-E390-49DB-B88B-5BC968DC72E8}" destId="{87320E47-165D-4EB9-A901-B81A4C553B34}" srcOrd="0" destOrd="0" presId="urn:microsoft.com/office/officeart/2005/8/layout/hList1"/>
    <dgm:cxn modelId="{EEF0F885-A4A5-4127-B0CC-60AAF4AD549E}" type="presOf" srcId="{B5A7DC44-F8E7-498D-A531-AF6D93AD612E}" destId="{DDD62CC1-7696-4E32-B2E1-AE5AC7CEB2E0}" srcOrd="0" destOrd="0" presId="urn:microsoft.com/office/officeart/2005/8/layout/hList1"/>
    <dgm:cxn modelId="{C2350431-F746-4488-BD8B-B5252B61499B}" type="presParOf" srcId="{E944088F-DE55-4D6A-92C0-BDA57F3310B9}" destId="{B2D0FE7F-DEE3-42E5-89AB-86247657407A}" srcOrd="0" destOrd="0" presId="urn:microsoft.com/office/officeart/2005/8/layout/hList1"/>
    <dgm:cxn modelId="{AE1EF059-08C1-4BB6-B8A2-4C216A670867}" type="presParOf" srcId="{B2D0FE7F-DEE3-42E5-89AB-86247657407A}" destId="{DDD62CC1-7696-4E32-B2E1-AE5AC7CEB2E0}" srcOrd="0" destOrd="0" presId="urn:microsoft.com/office/officeart/2005/8/layout/hList1"/>
    <dgm:cxn modelId="{5B8117BE-C724-4746-9F60-972B08EE19F5}" type="presParOf" srcId="{B2D0FE7F-DEE3-42E5-89AB-86247657407A}" destId="{191FA127-C6EC-4001-B6AC-FACAB4DE6FAF}" srcOrd="1" destOrd="0" presId="urn:microsoft.com/office/officeart/2005/8/layout/hList1"/>
    <dgm:cxn modelId="{D5D9BA13-724B-4277-90BD-BCDEAEFE956A}" type="presParOf" srcId="{E944088F-DE55-4D6A-92C0-BDA57F3310B9}" destId="{E9403B6F-5DCC-459D-BCEC-18BCB7276C49}" srcOrd="1" destOrd="0" presId="urn:microsoft.com/office/officeart/2005/8/layout/hList1"/>
    <dgm:cxn modelId="{85A484EE-8F60-4D85-A4E0-61372066963B}" type="presParOf" srcId="{E944088F-DE55-4D6A-92C0-BDA57F3310B9}" destId="{A60DA373-84B1-48FA-9738-65899845CCFD}" srcOrd="2" destOrd="0" presId="urn:microsoft.com/office/officeart/2005/8/layout/hList1"/>
    <dgm:cxn modelId="{A5EE5928-E868-48C8-852E-9029D89C2877}" type="presParOf" srcId="{A60DA373-84B1-48FA-9738-65899845CCFD}" destId="{3F83B65E-1278-476A-8AE8-B527D9538302}" srcOrd="0" destOrd="0" presId="urn:microsoft.com/office/officeart/2005/8/layout/hList1"/>
    <dgm:cxn modelId="{89E91B47-57DC-4C58-A9C1-76EF9F4D3C63}" type="presParOf" srcId="{A60DA373-84B1-48FA-9738-65899845CCFD}" destId="{87320E47-165D-4EB9-A901-B81A4C553B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E804DE-0593-4D03-A9E7-278E436619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A7DC44-F8E7-498D-A531-AF6D93AD612E}">
      <dgm:prSet phldrT="[Texto]"/>
      <dgm:spPr/>
      <dgm:t>
        <a:bodyPr/>
        <a:lstStyle/>
        <a:p>
          <a:r>
            <a:rPr lang="pt-BR" b="1" dirty="0" smtClean="0"/>
            <a:t>Layout</a:t>
          </a:r>
          <a:endParaRPr lang="pt-BR" b="1" dirty="0"/>
        </a:p>
      </dgm:t>
    </dgm:pt>
    <dgm:pt modelId="{923BAFD9-32D7-4C55-A64A-AC967085E456}" type="parTrans" cxnId="{6202047A-76BD-4413-A897-99A6D04A86EE}">
      <dgm:prSet/>
      <dgm:spPr/>
      <dgm:t>
        <a:bodyPr/>
        <a:lstStyle/>
        <a:p>
          <a:endParaRPr lang="pt-BR"/>
        </a:p>
      </dgm:t>
    </dgm:pt>
    <dgm:pt modelId="{0FAA72B0-3B78-4240-B1DE-152836EC6363}" type="sibTrans" cxnId="{6202047A-76BD-4413-A897-99A6D04A86EE}">
      <dgm:prSet/>
      <dgm:spPr/>
      <dgm:t>
        <a:bodyPr/>
        <a:lstStyle/>
        <a:p>
          <a:endParaRPr lang="pt-BR"/>
        </a:p>
      </dgm:t>
    </dgm:pt>
    <dgm:pt modelId="{0CC75DB8-8293-4160-B7E3-529BD69C05D5}">
      <dgm:prSet phldrT="[Texto]"/>
      <dgm:spPr/>
      <dgm:t>
        <a:bodyPr/>
        <a:lstStyle/>
        <a:p>
          <a:r>
            <a:rPr lang="pt-BR" b="1" dirty="0" err="1" smtClean="0"/>
            <a:t>Skin</a:t>
          </a:r>
          <a:endParaRPr lang="pt-BR" b="1" dirty="0"/>
        </a:p>
      </dgm:t>
    </dgm:pt>
    <dgm:pt modelId="{2035967D-3B18-4226-95CF-391CA5D4AA4E}" type="parTrans" cxnId="{433E9BBB-369D-4BA4-8834-CBEA89C48BE3}">
      <dgm:prSet/>
      <dgm:spPr/>
      <dgm:t>
        <a:bodyPr/>
        <a:lstStyle/>
        <a:p>
          <a:endParaRPr lang="pt-BR"/>
        </a:p>
      </dgm:t>
    </dgm:pt>
    <dgm:pt modelId="{9DBF9EDA-661B-4D68-9CB1-3B72F18D6A52}" type="sibTrans" cxnId="{433E9BBB-369D-4BA4-8834-CBEA89C48BE3}">
      <dgm:prSet/>
      <dgm:spPr/>
      <dgm:t>
        <a:bodyPr/>
        <a:lstStyle/>
        <a:p>
          <a:endParaRPr lang="pt-BR"/>
        </a:p>
      </dgm:t>
    </dgm:pt>
    <dgm:pt modelId="{81DCE2EC-BF69-4483-A9B2-968929529D1F}">
      <dgm:prSet phldrT="[Texto]"/>
      <dgm:spPr/>
      <dgm:t>
        <a:bodyPr/>
        <a:lstStyle/>
        <a:p>
          <a:r>
            <a:rPr lang="pt-BR" dirty="0" smtClean="0"/>
            <a:t>arquivos CSS e </a:t>
          </a:r>
          <a:r>
            <a:rPr lang="pt-BR" dirty="0" err="1" smtClean="0"/>
            <a:t>Javascript</a:t>
          </a:r>
          <a:r>
            <a:rPr lang="pt-BR" dirty="0" smtClean="0"/>
            <a:t> + imagens</a:t>
          </a:r>
          <a:endParaRPr lang="pt-BR" dirty="0"/>
        </a:p>
      </dgm:t>
    </dgm:pt>
    <dgm:pt modelId="{53357914-A702-4129-AAE1-8DFDD43008A4}" type="parTrans" cxnId="{EB7283AD-1A66-4E70-83F8-75D1F8656434}">
      <dgm:prSet/>
      <dgm:spPr/>
      <dgm:t>
        <a:bodyPr/>
        <a:lstStyle/>
        <a:p>
          <a:endParaRPr lang="pt-BR"/>
        </a:p>
      </dgm:t>
    </dgm:pt>
    <dgm:pt modelId="{3DC337FF-A388-459A-83D2-1129298F8515}" type="sibTrans" cxnId="{EB7283AD-1A66-4E70-83F8-75D1F8656434}">
      <dgm:prSet/>
      <dgm:spPr/>
      <dgm:t>
        <a:bodyPr/>
        <a:lstStyle/>
        <a:p>
          <a:endParaRPr lang="pt-BR"/>
        </a:p>
      </dgm:t>
    </dgm:pt>
    <dgm:pt modelId="{B4595AD5-BA91-47F5-9870-E46F76E66071}">
      <dgm:prSet phldrT="[Texto]"/>
      <dgm:spPr/>
      <dgm:t>
        <a:bodyPr/>
        <a:lstStyle/>
        <a:p>
          <a:r>
            <a:rPr lang="pt-BR" dirty="0" smtClean="0"/>
            <a:t>responsáveis pelo corpo do tema, pela construção de cada um dos blocos da página</a:t>
          </a:r>
          <a:endParaRPr lang="pt-BR" dirty="0"/>
        </a:p>
      </dgm:t>
    </dgm:pt>
    <dgm:pt modelId="{623CA4B7-B218-4F1D-8D6E-750CD4ADBBA4}" type="parTrans" cxnId="{DDBD58D4-CD79-4F24-A185-64260F3B2DA6}">
      <dgm:prSet/>
      <dgm:spPr/>
      <dgm:t>
        <a:bodyPr/>
        <a:lstStyle/>
        <a:p>
          <a:endParaRPr lang="pt-BR"/>
        </a:p>
      </dgm:t>
    </dgm:pt>
    <dgm:pt modelId="{3D17399B-9F07-4986-AD22-C663AF0C7D3B}" type="sibTrans" cxnId="{DDBD58D4-CD79-4F24-A185-64260F3B2DA6}">
      <dgm:prSet/>
      <dgm:spPr/>
      <dgm:t>
        <a:bodyPr/>
        <a:lstStyle/>
        <a:p>
          <a:endParaRPr lang="pt-BR"/>
        </a:p>
      </dgm:t>
    </dgm:pt>
    <dgm:pt modelId="{16ADD9B8-7E3A-46F7-8DF8-96CACA8770E5}">
      <dgm:prSet phldrT="[Texto]"/>
      <dgm:spPr/>
      <dgm:t>
        <a:bodyPr/>
        <a:lstStyle/>
        <a:p>
          <a:r>
            <a:rPr lang="pt-BR" dirty="0" smtClean="0"/>
            <a:t>dão o acabamento nos blocos da página</a:t>
          </a:r>
          <a:endParaRPr lang="pt-BR" dirty="0"/>
        </a:p>
      </dgm:t>
    </dgm:pt>
    <dgm:pt modelId="{1D567DAC-CB29-4656-90A0-9891411DCAB7}" type="parTrans" cxnId="{F2D7C05E-D136-4DBA-B611-0498395EC8FC}">
      <dgm:prSet/>
      <dgm:spPr/>
      <dgm:t>
        <a:bodyPr/>
        <a:lstStyle/>
        <a:p>
          <a:endParaRPr lang="pt-BR"/>
        </a:p>
      </dgm:t>
    </dgm:pt>
    <dgm:pt modelId="{2C417D1A-BE23-4A89-814E-543EFB42C281}" type="sibTrans" cxnId="{F2D7C05E-D136-4DBA-B611-0498395EC8FC}">
      <dgm:prSet/>
      <dgm:spPr/>
      <dgm:t>
        <a:bodyPr/>
        <a:lstStyle/>
        <a:p>
          <a:endParaRPr lang="pt-BR"/>
        </a:p>
      </dgm:t>
    </dgm:pt>
    <dgm:pt modelId="{7530E4C6-D216-4143-8B2D-5E12F3C5A8F3}">
      <dgm:prSet phldrT="[Texto]"/>
      <dgm:spPr/>
      <dgm:t>
        <a:bodyPr/>
        <a:lstStyle/>
        <a:p>
          <a:r>
            <a:rPr lang="pt-BR" dirty="0" smtClean="0"/>
            <a:t>arquivos pequenos, muito segmentados</a:t>
          </a:r>
          <a:endParaRPr lang="pt-BR" dirty="0"/>
        </a:p>
      </dgm:t>
    </dgm:pt>
    <dgm:pt modelId="{A186E61D-822C-4C3E-925C-3197DFEA8E2E}" type="parTrans" cxnId="{69505596-E178-4F16-8122-797EFC4AEABA}">
      <dgm:prSet/>
      <dgm:spPr/>
      <dgm:t>
        <a:bodyPr/>
        <a:lstStyle/>
        <a:p>
          <a:endParaRPr lang="pt-BR"/>
        </a:p>
      </dgm:t>
    </dgm:pt>
    <dgm:pt modelId="{EC76DCFE-E0E2-4F6D-B3A2-6C33F0FFCA97}" type="sibTrans" cxnId="{69505596-E178-4F16-8122-797EFC4AEABA}">
      <dgm:prSet/>
      <dgm:spPr/>
      <dgm:t>
        <a:bodyPr/>
        <a:lstStyle/>
        <a:p>
          <a:endParaRPr lang="pt-BR"/>
        </a:p>
      </dgm:t>
    </dgm:pt>
    <dgm:pt modelId="{DD8BDBCE-D309-4159-A9D1-207D067CA5AF}">
      <dgm:prSet phldrT="[Texto]"/>
      <dgm:spPr/>
      <dgm:t>
        <a:bodyPr/>
        <a:lstStyle/>
        <a:p>
          <a:r>
            <a:rPr lang="pt-BR" dirty="0" smtClean="0"/>
            <a:t>pode-se mudar um tema apenas com CSS</a:t>
          </a:r>
          <a:endParaRPr lang="pt-BR" dirty="0"/>
        </a:p>
      </dgm:t>
    </dgm:pt>
    <dgm:pt modelId="{B5B1F377-20EE-454C-8759-E47365170ED7}" type="parTrans" cxnId="{8418124C-8ED4-4313-890A-83AC46BB49EA}">
      <dgm:prSet/>
      <dgm:spPr/>
    </dgm:pt>
    <dgm:pt modelId="{4F4A3F05-1BBB-4802-AE5E-71F47EDB9085}" type="sibTrans" cxnId="{8418124C-8ED4-4313-890A-83AC46BB49EA}">
      <dgm:prSet/>
      <dgm:spPr/>
    </dgm:pt>
    <dgm:pt modelId="{53D52116-2D62-480D-9978-A7CBB277943C}">
      <dgm:prSet phldrT="[Texto]"/>
      <dgm:spPr/>
      <dgm:t>
        <a:bodyPr/>
        <a:lstStyle/>
        <a:p>
          <a:r>
            <a:rPr lang="pt-BR" dirty="0" smtClean="0"/>
            <a:t>arquivos PHTML</a:t>
          </a:r>
          <a:endParaRPr lang="pt-BR" dirty="0"/>
        </a:p>
      </dgm:t>
    </dgm:pt>
    <dgm:pt modelId="{E9134124-F3A1-4B59-A254-011EB48D10DE}" type="parTrans" cxnId="{4A618F77-3583-4E1D-B59E-8069200E31CA}">
      <dgm:prSet/>
      <dgm:spPr/>
    </dgm:pt>
    <dgm:pt modelId="{A8DFDA5F-1BCE-4055-9F6C-29CB5C5B3914}" type="sibTrans" cxnId="{4A618F77-3583-4E1D-B59E-8069200E31CA}">
      <dgm:prSet/>
      <dgm:spPr/>
    </dgm:pt>
    <dgm:pt modelId="{CBF90DC6-71C4-4FBF-A60F-9FA59D7DB168}">
      <dgm:prSet phldrT="[Texto]"/>
      <dgm:spPr/>
      <dgm:t>
        <a:bodyPr/>
        <a:lstStyle/>
        <a:p>
          <a:r>
            <a:rPr lang="pt-BR" b="1" dirty="0" smtClean="0"/>
            <a:t>Template</a:t>
          </a:r>
          <a:endParaRPr lang="pt-BR" b="1" dirty="0"/>
        </a:p>
      </dgm:t>
    </dgm:pt>
    <dgm:pt modelId="{010ECADA-02BF-4BAF-853C-B0B42DA926E4}" type="parTrans" cxnId="{BF0E14E3-0336-4A29-B2F5-C3020C393516}">
      <dgm:prSet/>
      <dgm:spPr/>
    </dgm:pt>
    <dgm:pt modelId="{430F5B6F-B170-45B2-9F81-0714DA554936}" type="sibTrans" cxnId="{BF0E14E3-0336-4A29-B2F5-C3020C393516}">
      <dgm:prSet/>
      <dgm:spPr/>
    </dgm:pt>
    <dgm:pt modelId="{2F36D893-94C9-4477-A60B-048AE5C3743D}">
      <dgm:prSet phldrT="[Texto]"/>
      <dgm:spPr/>
      <dgm:t>
        <a:bodyPr/>
        <a:lstStyle/>
        <a:p>
          <a:r>
            <a:rPr lang="pt-BR" dirty="0" smtClean="0"/>
            <a:t>arquivos XML</a:t>
          </a:r>
          <a:endParaRPr lang="pt-BR" b="1" dirty="0"/>
        </a:p>
      </dgm:t>
    </dgm:pt>
    <dgm:pt modelId="{A126DB9D-27F6-4F26-8EC0-AD4D150D6D95}" type="parTrans" cxnId="{731E6843-A5EE-48D2-8299-766DC734B88A}">
      <dgm:prSet/>
      <dgm:spPr/>
    </dgm:pt>
    <dgm:pt modelId="{BFAD5A5F-EC5A-48EF-A6E9-03AE32DA8CC5}" type="sibTrans" cxnId="{731E6843-A5EE-48D2-8299-766DC734B88A}">
      <dgm:prSet/>
      <dgm:spPr/>
    </dgm:pt>
    <dgm:pt modelId="{0D91591D-BBD4-4816-B516-56FF3DA00609}">
      <dgm:prSet phldrT="[Texto]"/>
      <dgm:spPr/>
      <dgm:t>
        <a:bodyPr/>
        <a:lstStyle/>
        <a:p>
          <a:r>
            <a:rPr lang="pt-BR" dirty="0" smtClean="0"/>
            <a:t>responsáveis pela exibição e posição dos blocos da página</a:t>
          </a:r>
          <a:endParaRPr lang="pt-BR" dirty="0"/>
        </a:p>
      </dgm:t>
    </dgm:pt>
    <dgm:pt modelId="{22735629-E301-49DD-9349-12DE0C91A7E2}" type="parTrans" cxnId="{C938046B-AC70-4267-9E7A-A72A18D03FBE}">
      <dgm:prSet/>
      <dgm:spPr/>
      <dgm:t>
        <a:bodyPr/>
        <a:lstStyle/>
        <a:p>
          <a:endParaRPr lang="pt-BR"/>
        </a:p>
      </dgm:t>
    </dgm:pt>
    <dgm:pt modelId="{5AA7B55D-D40E-43A1-B093-113EBA35334E}" type="sibTrans" cxnId="{C938046B-AC70-4267-9E7A-A72A18D03FBE}">
      <dgm:prSet/>
      <dgm:spPr/>
      <dgm:t>
        <a:bodyPr/>
        <a:lstStyle/>
        <a:p>
          <a:endParaRPr lang="pt-BR"/>
        </a:p>
      </dgm:t>
    </dgm:pt>
    <dgm:pt modelId="{BB7D43F8-C6DD-4E23-A42C-1A849935CAC5}">
      <dgm:prSet phldrT="[Texto]"/>
      <dgm:spPr/>
      <dgm:t>
        <a:bodyPr/>
        <a:lstStyle/>
        <a:p>
          <a:r>
            <a:rPr lang="pt-BR" dirty="0" smtClean="0"/>
            <a:t>estão relacionados à área de atuação</a:t>
          </a:r>
          <a:endParaRPr lang="pt-BR" dirty="0"/>
        </a:p>
      </dgm:t>
    </dgm:pt>
    <dgm:pt modelId="{1F9A290A-871C-45E2-9FF2-2A543DF0F550}" type="parTrans" cxnId="{504964BF-0362-4124-96EB-377D7AC610DF}">
      <dgm:prSet/>
      <dgm:spPr/>
      <dgm:t>
        <a:bodyPr/>
        <a:lstStyle/>
        <a:p>
          <a:endParaRPr lang="pt-BR"/>
        </a:p>
      </dgm:t>
    </dgm:pt>
    <dgm:pt modelId="{D86BE720-45B1-4646-9C40-451EE58C4756}" type="sibTrans" cxnId="{504964BF-0362-4124-96EB-377D7AC610DF}">
      <dgm:prSet/>
      <dgm:spPr/>
      <dgm:t>
        <a:bodyPr/>
        <a:lstStyle/>
        <a:p>
          <a:endParaRPr lang="pt-BR"/>
        </a:p>
      </dgm:t>
    </dgm:pt>
    <dgm:pt modelId="{E944088F-DE55-4D6A-92C0-BDA57F3310B9}" type="pres">
      <dgm:prSet presAssocID="{C4E804DE-0593-4D03-A9E7-278E436619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D0FE7F-DEE3-42E5-89AB-86247657407A}" type="pres">
      <dgm:prSet presAssocID="{B5A7DC44-F8E7-498D-A531-AF6D93AD612E}" presName="composite" presStyleCnt="0"/>
      <dgm:spPr/>
    </dgm:pt>
    <dgm:pt modelId="{DDD62CC1-7696-4E32-B2E1-AE5AC7CEB2E0}" type="pres">
      <dgm:prSet presAssocID="{B5A7DC44-F8E7-498D-A531-AF6D93AD612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1FA127-C6EC-4001-B6AC-FACAB4DE6FAF}" type="pres">
      <dgm:prSet presAssocID="{B5A7DC44-F8E7-498D-A531-AF6D93AD612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403B6F-5DCC-459D-BCEC-18BCB7276C49}" type="pres">
      <dgm:prSet presAssocID="{0FAA72B0-3B78-4240-B1DE-152836EC6363}" presName="space" presStyleCnt="0"/>
      <dgm:spPr/>
    </dgm:pt>
    <dgm:pt modelId="{05EC0273-E23E-4BF5-9796-50EA6DC13D69}" type="pres">
      <dgm:prSet presAssocID="{CBF90DC6-71C4-4FBF-A60F-9FA59D7DB168}" presName="composite" presStyleCnt="0"/>
      <dgm:spPr/>
    </dgm:pt>
    <dgm:pt modelId="{C219EDDE-259D-4B6F-975C-EF31CB662977}" type="pres">
      <dgm:prSet presAssocID="{CBF90DC6-71C4-4FBF-A60F-9FA59D7DB16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8E2108-B0FB-4D34-94D9-5ABAC35EAF73}" type="pres">
      <dgm:prSet presAssocID="{CBF90DC6-71C4-4FBF-A60F-9FA59D7DB16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A53AB9-D93B-486D-91DF-F7A9520F4E83}" type="pres">
      <dgm:prSet presAssocID="{430F5B6F-B170-45B2-9F81-0714DA554936}" presName="space" presStyleCnt="0"/>
      <dgm:spPr/>
    </dgm:pt>
    <dgm:pt modelId="{D6AEF32F-BE97-4033-A72F-D9C7FDEF6530}" type="pres">
      <dgm:prSet presAssocID="{0CC75DB8-8293-4160-B7E3-529BD69C05D5}" presName="composite" presStyleCnt="0"/>
      <dgm:spPr/>
    </dgm:pt>
    <dgm:pt modelId="{C0E9EED6-FA8C-4116-93A0-5863B3CC34AE}" type="pres">
      <dgm:prSet presAssocID="{0CC75DB8-8293-4160-B7E3-529BD69C05D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A54BA3-9C3C-4DB9-B877-C940BE9E82F9}" type="pres">
      <dgm:prSet presAssocID="{0CC75DB8-8293-4160-B7E3-529BD69C05D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31E6843-A5EE-48D2-8299-766DC734B88A}" srcId="{B5A7DC44-F8E7-498D-A531-AF6D93AD612E}" destId="{2F36D893-94C9-4477-A60B-048AE5C3743D}" srcOrd="0" destOrd="0" parTransId="{A126DB9D-27F6-4F26-8EC0-AD4D150D6D95}" sibTransId="{BFAD5A5F-EC5A-48EF-A6E9-03AE32DA8CC5}"/>
    <dgm:cxn modelId="{E55D8110-4969-4DD0-BA6F-4ACE48F65B0A}" type="presOf" srcId="{81DCE2EC-BF69-4483-A9B2-968929529D1F}" destId="{EFA54BA3-9C3C-4DB9-B877-C940BE9E82F9}" srcOrd="0" destOrd="0" presId="urn:microsoft.com/office/officeart/2005/8/layout/hList1"/>
    <dgm:cxn modelId="{6202047A-76BD-4413-A897-99A6D04A86EE}" srcId="{C4E804DE-0593-4D03-A9E7-278E436619DE}" destId="{B5A7DC44-F8E7-498D-A531-AF6D93AD612E}" srcOrd="0" destOrd="0" parTransId="{923BAFD9-32D7-4C55-A64A-AC967085E456}" sibTransId="{0FAA72B0-3B78-4240-B1DE-152836EC6363}"/>
    <dgm:cxn modelId="{BF0E14E3-0336-4A29-B2F5-C3020C393516}" srcId="{C4E804DE-0593-4D03-A9E7-278E436619DE}" destId="{CBF90DC6-71C4-4FBF-A60F-9FA59D7DB168}" srcOrd="1" destOrd="0" parTransId="{010ECADA-02BF-4BAF-853C-B0B42DA926E4}" sibTransId="{430F5B6F-B170-45B2-9F81-0714DA554936}"/>
    <dgm:cxn modelId="{99D1E711-B31F-4745-9D63-CBA26A8C4499}" type="presOf" srcId="{0D91591D-BBD4-4816-B516-56FF3DA00609}" destId="{191FA127-C6EC-4001-B6AC-FACAB4DE6FAF}" srcOrd="0" destOrd="1" presId="urn:microsoft.com/office/officeart/2005/8/layout/hList1"/>
    <dgm:cxn modelId="{4A618F77-3583-4E1D-B59E-8069200E31CA}" srcId="{CBF90DC6-71C4-4FBF-A60F-9FA59D7DB168}" destId="{53D52116-2D62-480D-9978-A7CBB277943C}" srcOrd="0" destOrd="0" parTransId="{E9134124-F3A1-4B59-A254-011EB48D10DE}" sibTransId="{A8DFDA5F-1BCE-4055-9F6C-29CB5C5B3914}"/>
    <dgm:cxn modelId="{8418124C-8ED4-4313-890A-83AC46BB49EA}" srcId="{0CC75DB8-8293-4160-B7E3-529BD69C05D5}" destId="{DD8BDBCE-D309-4159-A9D1-207D067CA5AF}" srcOrd="2" destOrd="0" parTransId="{B5B1F377-20EE-454C-8759-E47365170ED7}" sibTransId="{4F4A3F05-1BBB-4802-AE5E-71F47EDB9085}"/>
    <dgm:cxn modelId="{504964BF-0362-4124-96EB-377D7AC610DF}" srcId="{B5A7DC44-F8E7-498D-A531-AF6D93AD612E}" destId="{BB7D43F8-C6DD-4E23-A42C-1A849935CAC5}" srcOrd="2" destOrd="0" parTransId="{1F9A290A-871C-45E2-9FF2-2A543DF0F550}" sibTransId="{D86BE720-45B1-4646-9C40-451EE58C4756}"/>
    <dgm:cxn modelId="{18939B6E-5F04-4A44-8C84-7455DD7294FF}" type="presOf" srcId="{B4595AD5-BA91-47F5-9870-E46F76E66071}" destId="{AD8E2108-B0FB-4D34-94D9-5ABAC35EAF73}" srcOrd="0" destOrd="1" presId="urn:microsoft.com/office/officeart/2005/8/layout/hList1"/>
    <dgm:cxn modelId="{14786D8A-F4D8-484D-ABBA-E4E7B87F41E3}" type="presOf" srcId="{7530E4C6-D216-4143-8B2D-5E12F3C5A8F3}" destId="{AD8E2108-B0FB-4D34-94D9-5ABAC35EAF73}" srcOrd="0" destOrd="2" presId="urn:microsoft.com/office/officeart/2005/8/layout/hList1"/>
    <dgm:cxn modelId="{69505596-E178-4F16-8122-797EFC4AEABA}" srcId="{CBF90DC6-71C4-4FBF-A60F-9FA59D7DB168}" destId="{7530E4C6-D216-4143-8B2D-5E12F3C5A8F3}" srcOrd="2" destOrd="0" parTransId="{A186E61D-822C-4C3E-925C-3197DFEA8E2E}" sibTransId="{EC76DCFE-E0E2-4F6D-B3A2-6C33F0FFCA97}"/>
    <dgm:cxn modelId="{12904778-B63D-4369-B3EA-C1C667FF3A04}" type="presOf" srcId="{DD8BDBCE-D309-4159-A9D1-207D067CA5AF}" destId="{EFA54BA3-9C3C-4DB9-B877-C940BE9E82F9}" srcOrd="0" destOrd="2" presId="urn:microsoft.com/office/officeart/2005/8/layout/hList1"/>
    <dgm:cxn modelId="{C938046B-AC70-4267-9E7A-A72A18D03FBE}" srcId="{B5A7DC44-F8E7-498D-A531-AF6D93AD612E}" destId="{0D91591D-BBD4-4816-B516-56FF3DA00609}" srcOrd="1" destOrd="0" parTransId="{22735629-E301-49DD-9349-12DE0C91A7E2}" sibTransId="{5AA7B55D-D40E-43A1-B093-113EBA35334E}"/>
    <dgm:cxn modelId="{9BB5C63A-C42A-4B98-BDEC-77EEDE821E8C}" type="presOf" srcId="{C4E804DE-0593-4D03-A9E7-278E436619DE}" destId="{E944088F-DE55-4D6A-92C0-BDA57F3310B9}" srcOrd="0" destOrd="0" presId="urn:microsoft.com/office/officeart/2005/8/layout/hList1"/>
    <dgm:cxn modelId="{54F39A6E-F8C2-4A92-BCC6-B61D482867C6}" type="presOf" srcId="{BB7D43F8-C6DD-4E23-A42C-1A849935CAC5}" destId="{191FA127-C6EC-4001-B6AC-FACAB4DE6FAF}" srcOrd="0" destOrd="2" presId="urn:microsoft.com/office/officeart/2005/8/layout/hList1"/>
    <dgm:cxn modelId="{433E9BBB-369D-4BA4-8834-CBEA89C48BE3}" srcId="{C4E804DE-0593-4D03-A9E7-278E436619DE}" destId="{0CC75DB8-8293-4160-B7E3-529BD69C05D5}" srcOrd="2" destOrd="0" parTransId="{2035967D-3B18-4226-95CF-391CA5D4AA4E}" sibTransId="{9DBF9EDA-661B-4D68-9CB1-3B72F18D6A52}"/>
    <dgm:cxn modelId="{AAC62EAE-1500-4C02-886F-D79CD7FB376B}" type="presOf" srcId="{2F36D893-94C9-4477-A60B-048AE5C3743D}" destId="{191FA127-C6EC-4001-B6AC-FACAB4DE6FAF}" srcOrd="0" destOrd="0" presId="urn:microsoft.com/office/officeart/2005/8/layout/hList1"/>
    <dgm:cxn modelId="{502A9AE3-D3DB-4184-88E7-40D1134FAD9A}" type="presOf" srcId="{CBF90DC6-71C4-4FBF-A60F-9FA59D7DB168}" destId="{C219EDDE-259D-4B6F-975C-EF31CB662977}" srcOrd="0" destOrd="0" presId="urn:microsoft.com/office/officeart/2005/8/layout/hList1"/>
    <dgm:cxn modelId="{AA5A25F2-B4A9-463D-866E-AF9A17383D28}" type="presOf" srcId="{53D52116-2D62-480D-9978-A7CBB277943C}" destId="{AD8E2108-B0FB-4D34-94D9-5ABAC35EAF73}" srcOrd="0" destOrd="0" presId="urn:microsoft.com/office/officeart/2005/8/layout/hList1"/>
    <dgm:cxn modelId="{7E86ADE6-465F-4CA1-B97A-5A2C6CA0144E}" type="presOf" srcId="{16ADD9B8-7E3A-46F7-8DF8-96CACA8770E5}" destId="{EFA54BA3-9C3C-4DB9-B877-C940BE9E82F9}" srcOrd="0" destOrd="1" presId="urn:microsoft.com/office/officeart/2005/8/layout/hList1"/>
    <dgm:cxn modelId="{DDBD58D4-CD79-4F24-A185-64260F3B2DA6}" srcId="{CBF90DC6-71C4-4FBF-A60F-9FA59D7DB168}" destId="{B4595AD5-BA91-47F5-9870-E46F76E66071}" srcOrd="1" destOrd="0" parTransId="{623CA4B7-B218-4F1D-8D6E-750CD4ADBBA4}" sibTransId="{3D17399B-9F07-4986-AD22-C663AF0C7D3B}"/>
    <dgm:cxn modelId="{D53FE03D-3A39-4B0B-A4F5-2FECB4EF4194}" type="presOf" srcId="{0CC75DB8-8293-4160-B7E3-529BD69C05D5}" destId="{C0E9EED6-FA8C-4116-93A0-5863B3CC34AE}" srcOrd="0" destOrd="0" presId="urn:microsoft.com/office/officeart/2005/8/layout/hList1"/>
    <dgm:cxn modelId="{EB7283AD-1A66-4E70-83F8-75D1F8656434}" srcId="{0CC75DB8-8293-4160-B7E3-529BD69C05D5}" destId="{81DCE2EC-BF69-4483-A9B2-968929529D1F}" srcOrd="0" destOrd="0" parTransId="{53357914-A702-4129-AAE1-8DFDD43008A4}" sibTransId="{3DC337FF-A388-459A-83D2-1129298F8515}"/>
    <dgm:cxn modelId="{0B3E09D6-47D6-4160-8665-5D785E31ABD8}" type="presOf" srcId="{B5A7DC44-F8E7-498D-A531-AF6D93AD612E}" destId="{DDD62CC1-7696-4E32-B2E1-AE5AC7CEB2E0}" srcOrd="0" destOrd="0" presId="urn:microsoft.com/office/officeart/2005/8/layout/hList1"/>
    <dgm:cxn modelId="{F2D7C05E-D136-4DBA-B611-0498395EC8FC}" srcId="{0CC75DB8-8293-4160-B7E3-529BD69C05D5}" destId="{16ADD9B8-7E3A-46F7-8DF8-96CACA8770E5}" srcOrd="1" destOrd="0" parTransId="{1D567DAC-CB29-4656-90A0-9891411DCAB7}" sibTransId="{2C417D1A-BE23-4A89-814E-543EFB42C281}"/>
    <dgm:cxn modelId="{E4097772-CD27-4D0C-B6AC-A30B404C5D26}" type="presParOf" srcId="{E944088F-DE55-4D6A-92C0-BDA57F3310B9}" destId="{B2D0FE7F-DEE3-42E5-89AB-86247657407A}" srcOrd="0" destOrd="0" presId="urn:microsoft.com/office/officeart/2005/8/layout/hList1"/>
    <dgm:cxn modelId="{63A2842D-9262-420B-A8D3-45AA3FEB2F01}" type="presParOf" srcId="{B2D0FE7F-DEE3-42E5-89AB-86247657407A}" destId="{DDD62CC1-7696-4E32-B2E1-AE5AC7CEB2E0}" srcOrd="0" destOrd="0" presId="urn:microsoft.com/office/officeart/2005/8/layout/hList1"/>
    <dgm:cxn modelId="{A06D4D63-4076-4323-9ECA-7101C39D512C}" type="presParOf" srcId="{B2D0FE7F-DEE3-42E5-89AB-86247657407A}" destId="{191FA127-C6EC-4001-B6AC-FACAB4DE6FAF}" srcOrd="1" destOrd="0" presId="urn:microsoft.com/office/officeart/2005/8/layout/hList1"/>
    <dgm:cxn modelId="{F2D64074-903A-4E29-9D47-F767601FB14C}" type="presParOf" srcId="{E944088F-DE55-4D6A-92C0-BDA57F3310B9}" destId="{E9403B6F-5DCC-459D-BCEC-18BCB7276C49}" srcOrd="1" destOrd="0" presId="urn:microsoft.com/office/officeart/2005/8/layout/hList1"/>
    <dgm:cxn modelId="{00C1E905-3879-404A-BA03-D05B31E3BC48}" type="presParOf" srcId="{E944088F-DE55-4D6A-92C0-BDA57F3310B9}" destId="{05EC0273-E23E-4BF5-9796-50EA6DC13D69}" srcOrd="2" destOrd="0" presId="urn:microsoft.com/office/officeart/2005/8/layout/hList1"/>
    <dgm:cxn modelId="{C583A565-9BA0-4D49-A230-D1D046E68C7C}" type="presParOf" srcId="{05EC0273-E23E-4BF5-9796-50EA6DC13D69}" destId="{C219EDDE-259D-4B6F-975C-EF31CB662977}" srcOrd="0" destOrd="0" presId="urn:microsoft.com/office/officeart/2005/8/layout/hList1"/>
    <dgm:cxn modelId="{F7EC1B8D-0896-40AD-82FB-769D844748B2}" type="presParOf" srcId="{05EC0273-E23E-4BF5-9796-50EA6DC13D69}" destId="{AD8E2108-B0FB-4D34-94D9-5ABAC35EAF73}" srcOrd="1" destOrd="0" presId="urn:microsoft.com/office/officeart/2005/8/layout/hList1"/>
    <dgm:cxn modelId="{8842474F-B198-43E0-9826-089B225D867D}" type="presParOf" srcId="{E944088F-DE55-4D6A-92C0-BDA57F3310B9}" destId="{68A53AB9-D93B-486D-91DF-F7A9520F4E83}" srcOrd="3" destOrd="0" presId="urn:microsoft.com/office/officeart/2005/8/layout/hList1"/>
    <dgm:cxn modelId="{F5C064C7-49FB-4802-A91B-3E26A9C081CA}" type="presParOf" srcId="{E944088F-DE55-4D6A-92C0-BDA57F3310B9}" destId="{D6AEF32F-BE97-4033-A72F-D9C7FDEF6530}" srcOrd="4" destOrd="0" presId="urn:microsoft.com/office/officeart/2005/8/layout/hList1"/>
    <dgm:cxn modelId="{2509EA79-F180-4638-971D-E05E561AD919}" type="presParOf" srcId="{D6AEF32F-BE97-4033-A72F-D9C7FDEF6530}" destId="{C0E9EED6-FA8C-4116-93A0-5863B3CC34AE}" srcOrd="0" destOrd="0" presId="urn:microsoft.com/office/officeart/2005/8/layout/hList1"/>
    <dgm:cxn modelId="{5B584ADE-4DB2-486A-80B8-63681303BCA0}" type="presParOf" srcId="{D6AEF32F-BE97-4033-A72F-D9C7FDEF6530}" destId="{EFA54BA3-9C3C-4DB9-B877-C940BE9E82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6C3614-7074-4FB0-8140-D6A7C7094C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97542D1-4B75-43B6-A9C5-585C3C4C1134}">
      <dgm:prSet phldrT="[Texto]"/>
      <dgm:spPr/>
      <dgm:t>
        <a:bodyPr/>
        <a:lstStyle/>
        <a:p>
          <a:r>
            <a:rPr lang="pt-BR" dirty="0" smtClean="0"/>
            <a:t>layout</a:t>
          </a:r>
          <a:endParaRPr lang="pt-BR" dirty="0"/>
        </a:p>
      </dgm:t>
    </dgm:pt>
    <dgm:pt modelId="{E6D9E5A0-34EE-4E1B-A0E9-E7BB87BE3A87}" type="parTrans" cxnId="{EF17E354-A30D-48C4-80FA-11ED1CF329D3}">
      <dgm:prSet/>
      <dgm:spPr/>
      <dgm:t>
        <a:bodyPr/>
        <a:lstStyle/>
        <a:p>
          <a:endParaRPr lang="pt-BR"/>
        </a:p>
      </dgm:t>
    </dgm:pt>
    <dgm:pt modelId="{8F3459F4-7FD1-48E9-AB8A-F0B636ED654D}" type="sibTrans" cxnId="{EF17E354-A30D-48C4-80FA-11ED1CF329D3}">
      <dgm:prSet/>
      <dgm:spPr/>
      <dgm:t>
        <a:bodyPr/>
        <a:lstStyle/>
        <a:p>
          <a:endParaRPr lang="pt-BR"/>
        </a:p>
      </dgm:t>
    </dgm:pt>
    <dgm:pt modelId="{F1672452-B182-4318-8F46-049581403F7D}">
      <dgm:prSet phldrT="[Texto]"/>
      <dgm:spPr/>
      <dgm:t>
        <a:bodyPr/>
        <a:lstStyle/>
        <a:p>
          <a:r>
            <a:rPr lang="pt-BR" dirty="0" smtClean="0"/>
            <a:t>arquivos XML</a:t>
          </a:r>
          <a:endParaRPr lang="pt-BR" dirty="0"/>
        </a:p>
      </dgm:t>
    </dgm:pt>
    <dgm:pt modelId="{A3A0D829-0917-4025-AEEB-3EDAFEF85200}" type="parTrans" cxnId="{EA280FE0-FEAB-4B98-9459-B02CB04183AC}">
      <dgm:prSet/>
      <dgm:spPr/>
      <dgm:t>
        <a:bodyPr/>
        <a:lstStyle/>
        <a:p>
          <a:endParaRPr lang="pt-BR"/>
        </a:p>
      </dgm:t>
    </dgm:pt>
    <dgm:pt modelId="{6D8081BD-7781-48C4-9755-1FDE31AFC71B}" type="sibTrans" cxnId="{EA280FE0-FEAB-4B98-9459-B02CB04183AC}">
      <dgm:prSet/>
      <dgm:spPr/>
      <dgm:t>
        <a:bodyPr/>
        <a:lstStyle/>
        <a:p>
          <a:endParaRPr lang="pt-BR"/>
        </a:p>
      </dgm:t>
    </dgm:pt>
    <dgm:pt modelId="{2217619A-D144-4963-A977-672F4AAAD649}">
      <dgm:prSet phldrT="[Texto]"/>
      <dgm:spPr/>
      <dgm:t>
        <a:bodyPr/>
        <a:lstStyle/>
        <a:p>
          <a:r>
            <a:rPr lang="pt-BR" dirty="0" smtClean="0"/>
            <a:t>template</a:t>
          </a:r>
          <a:endParaRPr lang="pt-BR" dirty="0"/>
        </a:p>
      </dgm:t>
    </dgm:pt>
    <dgm:pt modelId="{72CDC9BC-2EAE-4D16-9A3F-BD27606EBB69}" type="parTrans" cxnId="{3680CAF6-37B5-4EB5-90EE-18E8A8D745CB}">
      <dgm:prSet/>
      <dgm:spPr/>
      <dgm:t>
        <a:bodyPr/>
        <a:lstStyle/>
        <a:p>
          <a:endParaRPr lang="pt-BR"/>
        </a:p>
      </dgm:t>
    </dgm:pt>
    <dgm:pt modelId="{26CE4029-4D78-41B4-9D39-2E7BED44F522}" type="sibTrans" cxnId="{3680CAF6-37B5-4EB5-90EE-18E8A8D745CB}">
      <dgm:prSet/>
      <dgm:spPr/>
      <dgm:t>
        <a:bodyPr/>
        <a:lstStyle/>
        <a:p>
          <a:endParaRPr lang="pt-BR"/>
        </a:p>
      </dgm:t>
    </dgm:pt>
    <dgm:pt modelId="{7C69579E-89F7-4502-80EF-070B2DD21016}">
      <dgm:prSet phldrT="[Texto]"/>
      <dgm:spPr/>
      <dgm:t>
        <a:bodyPr/>
        <a:lstStyle/>
        <a:p>
          <a:r>
            <a:rPr lang="pt-BR" dirty="0" smtClean="0"/>
            <a:t>arquivos PHTML</a:t>
          </a:r>
          <a:endParaRPr lang="pt-BR" dirty="0"/>
        </a:p>
      </dgm:t>
    </dgm:pt>
    <dgm:pt modelId="{A7BA69E4-20E1-4DEA-8292-D4C9601EF2EE}" type="parTrans" cxnId="{14D1A67B-FAB5-433E-A8E7-DB089D5F1B83}">
      <dgm:prSet/>
      <dgm:spPr/>
      <dgm:t>
        <a:bodyPr/>
        <a:lstStyle/>
        <a:p>
          <a:endParaRPr lang="pt-BR"/>
        </a:p>
      </dgm:t>
    </dgm:pt>
    <dgm:pt modelId="{9DBDB168-9D71-4C88-8CCA-33E548554A97}" type="sibTrans" cxnId="{14D1A67B-FAB5-433E-A8E7-DB089D5F1B83}">
      <dgm:prSet/>
      <dgm:spPr/>
      <dgm:t>
        <a:bodyPr/>
        <a:lstStyle/>
        <a:p>
          <a:endParaRPr lang="pt-BR"/>
        </a:p>
      </dgm:t>
    </dgm:pt>
    <dgm:pt modelId="{C03C858C-6D3D-4F17-825E-977B1F69160A}">
      <dgm:prSet phldrT="[Texto]"/>
      <dgm:spPr/>
      <dgm:t>
        <a:bodyPr/>
        <a:lstStyle/>
        <a:p>
          <a:r>
            <a:rPr lang="pt-BR" dirty="0" smtClean="0"/>
            <a:t>locale</a:t>
          </a:r>
          <a:endParaRPr lang="pt-BR" dirty="0"/>
        </a:p>
      </dgm:t>
    </dgm:pt>
    <dgm:pt modelId="{BD468457-88DE-4FAA-B2D9-F9DB276882B2}" type="parTrans" cxnId="{84D09B1C-3014-40C5-9CC5-713773FB23D7}">
      <dgm:prSet/>
      <dgm:spPr/>
      <dgm:t>
        <a:bodyPr/>
        <a:lstStyle/>
        <a:p>
          <a:endParaRPr lang="pt-BR"/>
        </a:p>
      </dgm:t>
    </dgm:pt>
    <dgm:pt modelId="{067E8551-C0C2-4426-9F39-7CA0195C480C}" type="sibTrans" cxnId="{84D09B1C-3014-40C5-9CC5-713773FB23D7}">
      <dgm:prSet/>
      <dgm:spPr/>
      <dgm:t>
        <a:bodyPr/>
        <a:lstStyle/>
        <a:p>
          <a:endParaRPr lang="pt-BR"/>
        </a:p>
      </dgm:t>
    </dgm:pt>
    <dgm:pt modelId="{96D14041-8670-4D23-B590-B7978B29A2C9}">
      <dgm:prSet phldrT="[Texto]"/>
      <dgm:spPr/>
      <dgm:t>
        <a:bodyPr/>
        <a:lstStyle/>
        <a:p>
          <a:r>
            <a:rPr lang="pt-BR" dirty="0" smtClean="0"/>
            <a:t>arquivos CSV</a:t>
          </a:r>
          <a:endParaRPr lang="pt-BR" dirty="0"/>
        </a:p>
      </dgm:t>
    </dgm:pt>
    <dgm:pt modelId="{37D1B52F-D693-44FF-B4AD-4909533C899B}" type="parTrans" cxnId="{2158551D-64C1-4D7B-A385-C1A1DC09A500}">
      <dgm:prSet/>
      <dgm:spPr/>
      <dgm:t>
        <a:bodyPr/>
        <a:lstStyle/>
        <a:p>
          <a:endParaRPr lang="pt-BR"/>
        </a:p>
      </dgm:t>
    </dgm:pt>
    <dgm:pt modelId="{0E656647-65E1-4A64-A11F-3EE416970C87}" type="sibTrans" cxnId="{2158551D-64C1-4D7B-A385-C1A1DC09A500}">
      <dgm:prSet/>
      <dgm:spPr/>
      <dgm:t>
        <a:bodyPr/>
        <a:lstStyle/>
        <a:p>
          <a:endParaRPr lang="pt-BR"/>
        </a:p>
      </dgm:t>
    </dgm:pt>
    <dgm:pt modelId="{2AE63BFA-66CF-42EF-851A-2B501221009F}">
      <dgm:prSet phldrT="[Texto]"/>
      <dgm:spPr/>
      <dgm:t>
        <a:bodyPr/>
        <a:lstStyle/>
        <a:p>
          <a:r>
            <a:rPr lang="pt-BR" dirty="0" smtClean="0"/>
            <a:t>são os responsáveis pelo definição e posicionamento dos blocos, estruturais e de conteúdo</a:t>
          </a:r>
          <a:endParaRPr lang="pt-BR" dirty="0"/>
        </a:p>
      </dgm:t>
    </dgm:pt>
    <dgm:pt modelId="{009F427A-57BE-4C85-9AFD-D71AE4FF799F}" type="parTrans" cxnId="{DE864259-1CA8-4417-BCDE-96FC265C524A}">
      <dgm:prSet/>
      <dgm:spPr/>
    </dgm:pt>
    <dgm:pt modelId="{ABED632E-2B70-4564-BAAC-117D411B37C7}" type="sibTrans" cxnId="{DE864259-1CA8-4417-BCDE-96FC265C524A}">
      <dgm:prSet/>
      <dgm:spPr/>
    </dgm:pt>
    <dgm:pt modelId="{7B1FCC34-6F87-4588-9A1F-BEDC5F537222}">
      <dgm:prSet phldrT="[Texto]"/>
      <dgm:spPr/>
      <dgm:t>
        <a:bodyPr/>
        <a:lstStyle/>
        <a:p>
          <a:r>
            <a:rPr lang="pt-BR" dirty="0" smtClean="0"/>
            <a:t>são os blocos de código PHP e HTML responsáveis pelo corpo das páginas e inclusão de conteúdo dinâmico</a:t>
          </a:r>
          <a:endParaRPr lang="pt-BR" dirty="0"/>
        </a:p>
      </dgm:t>
    </dgm:pt>
    <dgm:pt modelId="{9092399E-F700-4BE6-89C2-D27B94E0A9A9}" type="parTrans" cxnId="{E1DF0E31-0EB8-48F4-BFC1-3797615ED365}">
      <dgm:prSet/>
      <dgm:spPr/>
    </dgm:pt>
    <dgm:pt modelId="{AA7AFD00-7131-44E4-8645-CA5CFD8ECB9B}" type="sibTrans" cxnId="{E1DF0E31-0EB8-48F4-BFC1-3797615ED365}">
      <dgm:prSet/>
      <dgm:spPr/>
    </dgm:pt>
    <dgm:pt modelId="{7BAFD559-BD45-4872-9721-5911CE34F00C}">
      <dgm:prSet phldrT="[Texto]"/>
      <dgm:spPr/>
      <dgm:t>
        <a:bodyPr/>
        <a:lstStyle/>
        <a:p>
          <a:r>
            <a:rPr lang="pt-BR" dirty="0" smtClean="0"/>
            <a:t>arquivos com a tradução dos termos, do inglês para o idioma desejado</a:t>
          </a:r>
          <a:endParaRPr lang="pt-BR" dirty="0"/>
        </a:p>
      </dgm:t>
    </dgm:pt>
    <dgm:pt modelId="{83F2F9FF-0CC1-431D-80E3-25C364CC573C}" type="parTrans" cxnId="{FE54E5D5-8BDA-45AB-B95D-2FCC72CA93B4}">
      <dgm:prSet/>
      <dgm:spPr/>
    </dgm:pt>
    <dgm:pt modelId="{61478771-41CF-4449-BF22-CA0D4BC8D463}" type="sibTrans" cxnId="{FE54E5D5-8BDA-45AB-B95D-2FCC72CA93B4}">
      <dgm:prSet/>
      <dgm:spPr/>
    </dgm:pt>
    <dgm:pt modelId="{7390A5F4-2002-4E77-A3A9-61F8DCD5BA99}" type="pres">
      <dgm:prSet presAssocID="{916C3614-7074-4FB0-8140-D6A7C7094C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B3322E4-2F47-4EB5-9E98-90EB0D4F59B7}" type="pres">
      <dgm:prSet presAssocID="{997542D1-4B75-43B6-A9C5-585C3C4C1134}" presName="linNode" presStyleCnt="0"/>
      <dgm:spPr/>
    </dgm:pt>
    <dgm:pt modelId="{6519726D-CC02-4143-A65A-DA13AA925A29}" type="pres">
      <dgm:prSet presAssocID="{997542D1-4B75-43B6-A9C5-585C3C4C113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ABC43A-EB8A-42F0-84B2-19494049AF28}" type="pres">
      <dgm:prSet presAssocID="{997542D1-4B75-43B6-A9C5-585C3C4C113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1304B2-4151-4FCF-AD48-074E6F2D7CF5}" type="pres">
      <dgm:prSet presAssocID="{8F3459F4-7FD1-48E9-AB8A-F0B636ED654D}" presName="sp" presStyleCnt="0"/>
      <dgm:spPr/>
    </dgm:pt>
    <dgm:pt modelId="{1C996BC3-AF52-4A55-B374-38DB8D14FA65}" type="pres">
      <dgm:prSet presAssocID="{2217619A-D144-4963-A977-672F4AAAD649}" presName="linNode" presStyleCnt="0"/>
      <dgm:spPr/>
    </dgm:pt>
    <dgm:pt modelId="{3CB84A88-C256-4ED2-BD75-1D4AD78C7F58}" type="pres">
      <dgm:prSet presAssocID="{2217619A-D144-4963-A977-672F4AAAD64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6452F9-5970-4A12-99B4-6022235BF507}" type="pres">
      <dgm:prSet presAssocID="{2217619A-D144-4963-A977-672F4AAAD64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697230-F5A6-408E-924B-14B1D83FAE74}" type="pres">
      <dgm:prSet presAssocID="{26CE4029-4D78-41B4-9D39-2E7BED44F522}" presName="sp" presStyleCnt="0"/>
      <dgm:spPr/>
    </dgm:pt>
    <dgm:pt modelId="{98765F03-7293-49D3-9FF1-1A7B940F9B46}" type="pres">
      <dgm:prSet presAssocID="{C03C858C-6D3D-4F17-825E-977B1F69160A}" presName="linNode" presStyleCnt="0"/>
      <dgm:spPr/>
    </dgm:pt>
    <dgm:pt modelId="{516762E3-E387-4BD2-BEB1-C88E8AF2CDE6}" type="pres">
      <dgm:prSet presAssocID="{C03C858C-6D3D-4F17-825E-977B1F69160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9F520D-C37E-4CA1-AD39-21F393069607}" type="pres">
      <dgm:prSet presAssocID="{C03C858C-6D3D-4F17-825E-977B1F69160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A280FE0-FEAB-4B98-9459-B02CB04183AC}" srcId="{997542D1-4B75-43B6-A9C5-585C3C4C1134}" destId="{F1672452-B182-4318-8F46-049581403F7D}" srcOrd="0" destOrd="0" parTransId="{A3A0D829-0917-4025-AEEB-3EDAFEF85200}" sibTransId="{6D8081BD-7781-48C4-9755-1FDE31AFC71B}"/>
    <dgm:cxn modelId="{FE54E5D5-8BDA-45AB-B95D-2FCC72CA93B4}" srcId="{C03C858C-6D3D-4F17-825E-977B1F69160A}" destId="{7BAFD559-BD45-4872-9721-5911CE34F00C}" srcOrd="1" destOrd="0" parTransId="{83F2F9FF-0CC1-431D-80E3-25C364CC573C}" sibTransId="{61478771-41CF-4449-BF22-CA0D4BC8D463}"/>
    <dgm:cxn modelId="{14D1A67B-FAB5-433E-A8E7-DB089D5F1B83}" srcId="{2217619A-D144-4963-A977-672F4AAAD649}" destId="{7C69579E-89F7-4502-80EF-070B2DD21016}" srcOrd="0" destOrd="0" parTransId="{A7BA69E4-20E1-4DEA-8292-D4C9601EF2EE}" sibTransId="{9DBDB168-9D71-4C88-8CCA-33E548554A97}"/>
    <dgm:cxn modelId="{D085A967-31EB-485F-819A-7239C428C3F1}" type="presOf" srcId="{916C3614-7074-4FB0-8140-D6A7C7094C79}" destId="{7390A5F4-2002-4E77-A3A9-61F8DCD5BA99}" srcOrd="0" destOrd="0" presId="urn:microsoft.com/office/officeart/2005/8/layout/vList5"/>
    <dgm:cxn modelId="{E1DF0E31-0EB8-48F4-BFC1-3797615ED365}" srcId="{2217619A-D144-4963-A977-672F4AAAD649}" destId="{7B1FCC34-6F87-4588-9A1F-BEDC5F537222}" srcOrd="1" destOrd="0" parTransId="{9092399E-F700-4BE6-89C2-D27B94E0A9A9}" sibTransId="{AA7AFD00-7131-44E4-8645-CA5CFD8ECB9B}"/>
    <dgm:cxn modelId="{84D09B1C-3014-40C5-9CC5-713773FB23D7}" srcId="{916C3614-7074-4FB0-8140-D6A7C7094C79}" destId="{C03C858C-6D3D-4F17-825E-977B1F69160A}" srcOrd="2" destOrd="0" parTransId="{BD468457-88DE-4FAA-B2D9-F9DB276882B2}" sibTransId="{067E8551-C0C2-4426-9F39-7CA0195C480C}"/>
    <dgm:cxn modelId="{FC613114-40C9-4447-A156-29920A23AB9A}" type="presOf" srcId="{7B1FCC34-6F87-4588-9A1F-BEDC5F537222}" destId="{136452F9-5970-4A12-99B4-6022235BF507}" srcOrd="0" destOrd="1" presId="urn:microsoft.com/office/officeart/2005/8/layout/vList5"/>
    <dgm:cxn modelId="{389CBEEB-9E7A-4C04-BE37-3EC23B0248C6}" type="presOf" srcId="{C03C858C-6D3D-4F17-825E-977B1F69160A}" destId="{516762E3-E387-4BD2-BEB1-C88E8AF2CDE6}" srcOrd="0" destOrd="0" presId="urn:microsoft.com/office/officeart/2005/8/layout/vList5"/>
    <dgm:cxn modelId="{2061071E-4367-4916-A4B4-91A3F4F85A59}" type="presOf" srcId="{7BAFD559-BD45-4872-9721-5911CE34F00C}" destId="{B49F520D-C37E-4CA1-AD39-21F393069607}" srcOrd="0" destOrd="1" presId="urn:microsoft.com/office/officeart/2005/8/layout/vList5"/>
    <dgm:cxn modelId="{3680CAF6-37B5-4EB5-90EE-18E8A8D745CB}" srcId="{916C3614-7074-4FB0-8140-D6A7C7094C79}" destId="{2217619A-D144-4963-A977-672F4AAAD649}" srcOrd="1" destOrd="0" parTransId="{72CDC9BC-2EAE-4D16-9A3F-BD27606EBB69}" sibTransId="{26CE4029-4D78-41B4-9D39-2E7BED44F522}"/>
    <dgm:cxn modelId="{27374A30-774A-416D-9F5D-70A772AF1020}" type="presOf" srcId="{997542D1-4B75-43B6-A9C5-585C3C4C1134}" destId="{6519726D-CC02-4143-A65A-DA13AA925A29}" srcOrd="0" destOrd="0" presId="urn:microsoft.com/office/officeart/2005/8/layout/vList5"/>
    <dgm:cxn modelId="{A0782B29-61A6-446E-8566-F322E3032A02}" type="presOf" srcId="{7C69579E-89F7-4502-80EF-070B2DD21016}" destId="{136452F9-5970-4A12-99B4-6022235BF507}" srcOrd="0" destOrd="0" presId="urn:microsoft.com/office/officeart/2005/8/layout/vList5"/>
    <dgm:cxn modelId="{2B3E2A38-B6EA-4DD1-89D9-951C141B8E92}" type="presOf" srcId="{2217619A-D144-4963-A977-672F4AAAD649}" destId="{3CB84A88-C256-4ED2-BD75-1D4AD78C7F58}" srcOrd="0" destOrd="0" presId="urn:microsoft.com/office/officeart/2005/8/layout/vList5"/>
    <dgm:cxn modelId="{0294FBE9-224D-45A6-A0C3-A298B32C33FD}" type="presOf" srcId="{F1672452-B182-4318-8F46-049581403F7D}" destId="{A5ABC43A-EB8A-42F0-84B2-19494049AF28}" srcOrd="0" destOrd="0" presId="urn:microsoft.com/office/officeart/2005/8/layout/vList5"/>
    <dgm:cxn modelId="{DE864259-1CA8-4417-BCDE-96FC265C524A}" srcId="{997542D1-4B75-43B6-A9C5-585C3C4C1134}" destId="{2AE63BFA-66CF-42EF-851A-2B501221009F}" srcOrd="1" destOrd="0" parTransId="{009F427A-57BE-4C85-9AFD-D71AE4FF799F}" sibTransId="{ABED632E-2B70-4564-BAAC-117D411B37C7}"/>
    <dgm:cxn modelId="{34D07140-3039-4683-A78F-765136238DFE}" type="presOf" srcId="{2AE63BFA-66CF-42EF-851A-2B501221009F}" destId="{A5ABC43A-EB8A-42F0-84B2-19494049AF28}" srcOrd="0" destOrd="1" presId="urn:microsoft.com/office/officeart/2005/8/layout/vList5"/>
    <dgm:cxn modelId="{39DE1DCC-CCFF-4A77-826B-3706E00BB1C0}" type="presOf" srcId="{96D14041-8670-4D23-B590-B7978B29A2C9}" destId="{B49F520D-C37E-4CA1-AD39-21F393069607}" srcOrd="0" destOrd="0" presId="urn:microsoft.com/office/officeart/2005/8/layout/vList5"/>
    <dgm:cxn modelId="{EF17E354-A30D-48C4-80FA-11ED1CF329D3}" srcId="{916C3614-7074-4FB0-8140-D6A7C7094C79}" destId="{997542D1-4B75-43B6-A9C5-585C3C4C1134}" srcOrd="0" destOrd="0" parTransId="{E6D9E5A0-34EE-4E1B-A0E9-E7BB87BE3A87}" sibTransId="{8F3459F4-7FD1-48E9-AB8A-F0B636ED654D}"/>
    <dgm:cxn modelId="{2158551D-64C1-4D7B-A385-C1A1DC09A500}" srcId="{C03C858C-6D3D-4F17-825E-977B1F69160A}" destId="{96D14041-8670-4D23-B590-B7978B29A2C9}" srcOrd="0" destOrd="0" parTransId="{37D1B52F-D693-44FF-B4AD-4909533C899B}" sibTransId="{0E656647-65E1-4A64-A11F-3EE416970C87}"/>
    <dgm:cxn modelId="{3C376397-FF98-4ADD-983A-FFC72CCA1934}" type="presParOf" srcId="{7390A5F4-2002-4E77-A3A9-61F8DCD5BA99}" destId="{EB3322E4-2F47-4EB5-9E98-90EB0D4F59B7}" srcOrd="0" destOrd="0" presId="urn:microsoft.com/office/officeart/2005/8/layout/vList5"/>
    <dgm:cxn modelId="{EA823A74-CE16-45E8-9046-403E80BD6701}" type="presParOf" srcId="{EB3322E4-2F47-4EB5-9E98-90EB0D4F59B7}" destId="{6519726D-CC02-4143-A65A-DA13AA925A29}" srcOrd="0" destOrd="0" presId="urn:microsoft.com/office/officeart/2005/8/layout/vList5"/>
    <dgm:cxn modelId="{1E548FF7-5D8F-40F3-A5D6-9F4A4FC598BD}" type="presParOf" srcId="{EB3322E4-2F47-4EB5-9E98-90EB0D4F59B7}" destId="{A5ABC43A-EB8A-42F0-84B2-19494049AF28}" srcOrd="1" destOrd="0" presId="urn:microsoft.com/office/officeart/2005/8/layout/vList5"/>
    <dgm:cxn modelId="{55BDC186-BE5D-41C6-B7E0-1BCE16D153ED}" type="presParOf" srcId="{7390A5F4-2002-4E77-A3A9-61F8DCD5BA99}" destId="{8C1304B2-4151-4FCF-AD48-074E6F2D7CF5}" srcOrd="1" destOrd="0" presId="urn:microsoft.com/office/officeart/2005/8/layout/vList5"/>
    <dgm:cxn modelId="{413E1C88-F428-45D6-BEC0-33252DA61632}" type="presParOf" srcId="{7390A5F4-2002-4E77-A3A9-61F8DCD5BA99}" destId="{1C996BC3-AF52-4A55-B374-38DB8D14FA65}" srcOrd="2" destOrd="0" presId="urn:microsoft.com/office/officeart/2005/8/layout/vList5"/>
    <dgm:cxn modelId="{DDDF7F2B-EC92-4AFB-A6B1-AB0202B61A6D}" type="presParOf" srcId="{1C996BC3-AF52-4A55-B374-38DB8D14FA65}" destId="{3CB84A88-C256-4ED2-BD75-1D4AD78C7F58}" srcOrd="0" destOrd="0" presId="urn:microsoft.com/office/officeart/2005/8/layout/vList5"/>
    <dgm:cxn modelId="{E2A7AD7A-2AF5-48EB-94C1-B1E837DF4A84}" type="presParOf" srcId="{1C996BC3-AF52-4A55-B374-38DB8D14FA65}" destId="{136452F9-5970-4A12-99B4-6022235BF507}" srcOrd="1" destOrd="0" presId="urn:microsoft.com/office/officeart/2005/8/layout/vList5"/>
    <dgm:cxn modelId="{62207546-7881-4DF3-AAB4-222FEDC7A49C}" type="presParOf" srcId="{7390A5F4-2002-4E77-A3A9-61F8DCD5BA99}" destId="{8B697230-F5A6-408E-924B-14B1D83FAE74}" srcOrd="3" destOrd="0" presId="urn:microsoft.com/office/officeart/2005/8/layout/vList5"/>
    <dgm:cxn modelId="{5F598F4C-3F7B-436B-8133-04DE9005334B}" type="presParOf" srcId="{7390A5F4-2002-4E77-A3A9-61F8DCD5BA99}" destId="{98765F03-7293-49D3-9FF1-1A7B940F9B46}" srcOrd="4" destOrd="0" presId="urn:microsoft.com/office/officeart/2005/8/layout/vList5"/>
    <dgm:cxn modelId="{211724BC-A672-4C71-BE21-EF308DF93AAE}" type="presParOf" srcId="{98765F03-7293-49D3-9FF1-1A7B940F9B46}" destId="{516762E3-E387-4BD2-BEB1-C88E8AF2CDE6}" srcOrd="0" destOrd="0" presId="urn:microsoft.com/office/officeart/2005/8/layout/vList5"/>
    <dgm:cxn modelId="{F65EC0EA-6423-452F-9911-157FECFC620D}" type="presParOf" srcId="{98765F03-7293-49D3-9FF1-1A7B940F9B46}" destId="{B49F520D-C37E-4CA1-AD39-21F3930696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2129AA-67B6-4A03-8801-CCD322743E92}">
      <dsp:nvSpPr>
        <dsp:cNvPr id="0" name=""/>
        <dsp:cNvSpPr/>
      </dsp:nvSpPr>
      <dsp:spPr>
        <a:xfrm>
          <a:off x="448277" y="1733"/>
          <a:ext cx="3455640" cy="2073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conhecer rapidamente o Magento Commerce</a:t>
          </a:r>
          <a:endParaRPr lang="pt-BR" sz="2900" kern="1200" dirty="0"/>
        </a:p>
      </dsp:txBody>
      <dsp:txXfrm>
        <a:off x="448277" y="1733"/>
        <a:ext cx="3455640" cy="2073384"/>
      </dsp:txXfrm>
    </dsp:sp>
    <dsp:sp modelId="{72ED1323-C7FE-4412-B9E8-74B5E31C5C20}">
      <dsp:nvSpPr>
        <dsp:cNvPr id="0" name=""/>
        <dsp:cNvSpPr/>
      </dsp:nvSpPr>
      <dsp:spPr>
        <a:xfrm>
          <a:off x="4249482" y="1733"/>
          <a:ext cx="3455640" cy="2073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entender a estrutura de temas no Magento </a:t>
          </a:r>
          <a:endParaRPr lang="pt-BR" sz="2900" kern="1200" dirty="0"/>
        </a:p>
      </dsp:txBody>
      <dsp:txXfrm>
        <a:off x="4249482" y="1733"/>
        <a:ext cx="3455640" cy="2073384"/>
      </dsp:txXfrm>
    </dsp:sp>
    <dsp:sp modelId="{AA711D7C-9A14-45E1-8743-0FCAE8688540}">
      <dsp:nvSpPr>
        <dsp:cNvPr id="0" name=""/>
        <dsp:cNvSpPr/>
      </dsp:nvSpPr>
      <dsp:spPr>
        <a:xfrm>
          <a:off x="448277" y="2420682"/>
          <a:ext cx="3455640" cy="2073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conhecer as boas práticas de construção de temas em Magento</a:t>
          </a:r>
          <a:endParaRPr lang="pt-BR" sz="2900" kern="1200" dirty="0"/>
        </a:p>
      </dsp:txBody>
      <dsp:txXfrm>
        <a:off x="448277" y="2420682"/>
        <a:ext cx="3455640" cy="2073384"/>
      </dsp:txXfrm>
    </dsp:sp>
    <dsp:sp modelId="{C04AF49F-F6A3-422C-8605-32B9FC476F7C}">
      <dsp:nvSpPr>
        <dsp:cNvPr id="0" name=""/>
        <dsp:cNvSpPr/>
      </dsp:nvSpPr>
      <dsp:spPr>
        <a:xfrm>
          <a:off x="4249482" y="2420682"/>
          <a:ext cx="3455640" cy="2073384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saber como estudar mais sobre o assunto</a:t>
          </a:r>
          <a:endParaRPr lang="pt-BR" sz="2900" kern="1200" dirty="0"/>
        </a:p>
      </dsp:txBody>
      <dsp:txXfrm>
        <a:off x="4249482" y="2420682"/>
        <a:ext cx="3455640" cy="207338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ABC43A-EB8A-42F0-84B2-19494049AF28}">
      <dsp:nvSpPr>
        <dsp:cNvPr id="0" name=""/>
        <dsp:cNvSpPr/>
      </dsp:nvSpPr>
      <dsp:spPr>
        <a:xfrm rot="5400000">
          <a:off x="4964775" y="-1882471"/>
          <a:ext cx="115907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arquivos CSS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compreende os estilos e classes CSS</a:t>
          </a:r>
          <a:endParaRPr lang="pt-BR" sz="2300" kern="1200" dirty="0"/>
        </a:p>
      </dsp:txBody>
      <dsp:txXfrm rot="5400000">
        <a:off x="4964775" y="-1882471"/>
        <a:ext cx="1159073" cy="5218176"/>
      </dsp:txXfrm>
    </dsp:sp>
    <dsp:sp modelId="{6519726D-CC02-4143-A65A-DA13AA925A29}">
      <dsp:nvSpPr>
        <dsp:cNvPr id="0" name=""/>
        <dsp:cNvSpPr/>
      </dsp:nvSpPr>
      <dsp:spPr>
        <a:xfrm>
          <a:off x="0" y="2195"/>
          <a:ext cx="2935224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kern="1200" dirty="0" smtClean="0"/>
            <a:t>css</a:t>
          </a:r>
          <a:endParaRPr lang="pt-BR" sz="5400" kern="1200" dirty="0"/>
        </a:p>
      </dsp:txBody>
      <dsp:txXfrm>
        <a:off x="0" y="2195"/>
        <a:ext cx="2935224" cy="1448841"/>
      </dsp:txXfrm>
    </dsp:sp>
    <dsp:sp modelId="{136452F9-5970-4A12-99B4-6022235BF507}">
      <dsp:nvSpPr>
        <dsp:cNvPr id="0" name=""/>
        <dsp:cNvSpPr/>
      </dsp:nvSpPr>
      <dsp:spPr>
        <a:xfrm rot="5400000">
          <a:off x="4964775" y="-361188"/>
          <a:ext cx="115907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imagens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podem ser organizadas em sub-pastas</a:t>
          </a:r>
          <a:endParaRPr lang="pt-BR" sz="2300" kern="1200" dirty="0"/>
        </a:p>
      </dsp:txBody>
      <dsp:txXfrm rot="5400000">
        <a:off x="4964775" y="-361188"/>
        <a:ext cx="1159073" cy="5218176"/>
      </dsp:txXfrm>
    </dsp:sp>
    <dsp:sp modelId="{3CB84A88-C256-4ED2-BD75-1D4AD78C7F58}">
      <dsp:nvSpPr>
        <dsp:cNvPr id="0" name=""/>
        <dsp:cNvSpPr/>
      </dsp:nvSpPr>
      <dsp:spPr>
        <a:xfrm>
          <a:off x="0" y="1523479"/>
          <a:ext cx="2935224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kern="1200" dirty="0" smtClean="0"/>
            <a:t>images</a:t>
          </a:r>
          <a:endParaRPr lang="pt-BR" sz="5400" kern="1200" dirty="0"/>
        </a:p>
      </dsp:txBody>
      <dsp:txXfrm>
        <a:off x="0" y="1523479"/>
        <a:ext cx="2935224" cy="1448841"/>
      </dsp:txXfrm>
    </dsp:sp>
    <dsp:sp modelId="{B49F520D-C37E-4CA1-AD39-21F393069607}">
      <dsp:nvSpPr>
        <dsp:cNvPr id="0" name=""/>
        <dsp:cNvSpPr/>
      </dsp:nvSpPr>
      <dsp:spPr>
        <a:xfrm rot="5400000">
          <a:off x="4964775" y="1160095"/>
          <a:ext cx="115907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arquivos js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compreende as bibliotecas de scripts e rotinas de javascript</a:t>
          </a:r>
          <a:endParaRPr lang="pt-BR" sz="2300" kern="1200" dirty="0"/>
        </a:p>
      </dsp:txBody>
      <dsp:txXfrm rot="5400000">
        <a:off x="4964775" y="1160095"/>
        <a:ext cx="1159073" cy="5218176"/>
      </dsp:txXfrm>
    </dsp:sp>
    <dsp:sp modelId="{516762E3-E387-4BD2-BEB1-C88E8AF2CDE6}">
      <dsp:nvSpPr>
        <dsp:cNvPr id="0" name=""/>
        <dsp:cNvSpPr/>
      </dsp:nvSpPr>
      <dsp:spPr>
        <a:xfrm>
          <a:off x="0" y="3044762"/>
          <a:ext cx="2935224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kern="1200" dirty="0" smtClean="0"/>
            <a:t>js</a:t>
          </a:r>
          <a:endParaRPr lang="pt-BR" sz="5400" kern="1200" dirty="0"/>
        </a:p>
      </dsp:txBody>
      <dsp:txXfrm>
        <a:off x="0" y="3044762"/>
        <a:ext cx="2935224" cy="144884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D62CC1-7696-4E32-B2E1-AE5AC7CEB2E0}">
      <dsp:nvSpPr>
        <dsp:cNvPr id="0" name=""/>
        <dsp:cNvSpPr/>
      </dsp:nvSpPr>
      <dsp:spPr>
        <a:xfrm>
          <a:off x="39" y="133856"/>
          <a:ext cx="3809962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estruturais</a:t>
          </a:r>
          <a:endParaRPr lang="pt-BR" sz="2600" b="1" kern="1200" dirty="0"/>
        </a:p>
      </dsp:txBody>
      <dsp:txXfrm>
        <a:off x="39" y="133856"/>
        <a:ext cx="3809962" cy="748800"/>
      </dsp:txXfrm>
    </dsp:sp>
    <dsp:sp modelId="{191FA127-C6EC-4001-B6AC-FACAB4DE6FAF}">
      <dsp:nvSpPr>
        <dsp:cNvPr id="0" name=""/>
        <dsp:cNvSpPr/>
      </dsp:nvSpPr>
      <dsp:spPr>
        <a:xfrm>
          <a:off x="39" y="882656"/>
          <a:ext cx="3809962" cy="3479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/>
            <a:t>blocos que compõem a página, definindo as posições onde serão inseridos os conteúdos</a:t>
          </a:r>
          <a:endParaRPr lang="pt-B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/>
            <a:t>definidos no page.xml</a:t>
          </a:r>
          <a:endParaRPr lang="pt-B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600" kern="1200" dirty="0"/>
        </a:p>
      </dsp:txBody>
      <dsp:txXfrm>
        <a:off x="39" y="882656"/>
        <a:ext cx="3809962" cy="3479287"/>
      </dsp:txXfrm>
    </dsp:sp>
    <dsp:sp modelId="{3F83B65E-1278-476A-8AE8-B527D9538302}">
      <dsp:nvSpPr>
        <dsp:cNvPr id="0" name=""/>
        <dsp:cNvSpPr/>
      </dsp:nvSpPr>
      <dsp:spPr>
        <a:xfrm>
          <a:off x="4343397" y="133856"/>
          <a:ext cx="3809962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conteúdo</a:t>
          </a:r>
          <a:endParaRPr lang="pt-BR" sz="2600" b="1" kern="1200" dirty="0"/>
        </a:p>
      </dsp:txBody>
      <dsp:txXfrm>
        <a:off x="4343397" y="133856"/>
        <a:ext cx="3809962" cy="748800"/>
      </dsp:txXfrm>
    </dsp:sp>
    <dsp:sp modelId="{87320E47-165D-4EB9-A901-B81A4C553B34}">
      <dsp:nvSpPr>
        <dsp:cNvPr id="0" name=""/>
        <dsp:cNvSpPr/>
      </dsp:nvSpPr>
      <dsp:spPr>
        <a:xfrm>
          <a:off x="4343397" y="882656"/>
          <a:ext cx="3809962" cy="3479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/>
            <a:t>blocos que serão responsáveis pelo posicionamento e inserção do conteúdo nas páginas</a:t>
          </a:r>
          <a:endParaRPr lang="pt-B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/>
            <a:t>são definidos nos XML conforme os seus grupos de utilização</a:t>
          </a:r>
          <a:endParaRPr lang="pt-BR" sz="2600" kern="1200" dirty="0"/>
        </a:p>
      </dsp:txBody>
      <dsp:txXfrm>
        <a:off x="4343397" y="882656"/>
        <a:ext cx="3809962" cy="347928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7FFCB4-AF40-4B00-B857-A77E798ECCB6}">
      <dsp:nvSpPr>
        <dsp:cNvPr id="0" name=""/>
        <dsp:cNvSpPr/>
      </dsp:nvSpPr>
      <dsp:spPr>
        <a:xfrm>
          <a:off x="0" y="36988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manter o tema padrão intacto</a:t>
          </a:r>
          <a:endParaRPr lang="pt-BR" sz="2300" kern="1200" dirty="0"/>
        </a:p>
      </dsp:txBody>
      <dsp:txXfrm>
        <a:off x="0" y="369887"/>
        <a:ext cx="2571749" cy="1543050"/>
      </dsp:txXfrm>
    </dsp:sp>
    <dsp:sp modelId="{F35EA734-43E3-4795-A1C1-F0B84AA39182}">
      <dsp:nvSpPr>
        <dsp:cNvPr id="0" name=""/>
        <dsp:cNvSpPr/>
      </dsp:nvSpPr>
      <dsp:spPr>
        <a:xfrm>
          <a:off x="2828925" y="36988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criar apenas os arquivos necessários</a:t>
          </a:r>
          <a:endParaRPr lang="pt-BR" sz="2300" kern="1200" dirty="0"/>
        </a:p>
      </dsp:txBody>
      <dsp:txXfrm>
        <a:off x="2828925" y="369887"/>
        <a:ext cx="2571749" cy="1543050"/>
      </dsp:txXfrm>
    </dsp:sp>
    <dsp:sp modelId="{F25108DB-DF3A-4CE7-8F0B-0641A002D9FD}">
      <dsp:nvSpPr>
        <dsp:cNvPr id="0" name=""/>
        <dsp:cNvSpPr/>
      </dsp:nvSpPr>
      <dsp:spPr>
        <a:xfrm>
          <a:off x="5657849" y="36988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procurar sempre seguir a ordem de trabalho: </a:t>
          </a:r>
          <a:r>
            <a:rPr lang="pt-BR" sz="2300" kern="1200" dirty="0" smtClean="0"/>
            <a:t>CSS </a:t>
          </a:r>
          <a:r>
            <a:rPr lang="pt-BR" sz="2300" kern="1200" dirty="0" smtClean="0"/>
            <a:t>-&gt; </a:t>
          </a:r>
          <a:r>
            <a:rPr lang="pt-BR" sz="2300" kern="1200" dirty="0" smtClean="0"/>
            <a:t>XML </a:t>
          </a:r>
          <a:r>
            <a:rPr lang="pt-BR" sz="2300" kern="1200" dirty="0" smtClean="0"/>
            <a:t>-&gt; </a:t>
          </a:r>
          <a:r>
            <a:rPr lang="pt-BR" sz="2300" kern="1200" dirty="0" smtClean="0"/>
            <a:t>PHTML</a:t>
          </a:r>
          <a:endParaRPr lang="pt-BR" sz="2300" kern="1200" dirty="0"/>
        </a:p>
      </dsp:txBody>
      <dsp:txXfrm>
        <a:off x="5657849" y="369887"/>
        <a:ext cx="2571749" cy="1543050"/>
      </dsp:txXfrm>
    </dsp:sp>
    <dsp:sp modelId="{F9023113-DDC4-4B3E-8C67-A8B5A24D4C4B}">
      <dsp:nvSpPr>
        <dsp:cNvPr id="0" name=""/>
        <dsp:cNvSpPr/>
      </dsp:nvSpPr>
      <dsp:spPr>
        <a:xfrm>
          <a:off x="0" y="217011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kern="1200" dirty="0" smtClean="0"/>
            <a:t>manter os grupos de informações </a:t>
          </a:r>
          <a:r>
            <a:rPr lang="pt-BR" sz="2300" b="0" kern="1200" dirty="0" smtClean="0"/>
            <a:t>XML, nos arquivos originais</a:t>
          </a:r>
          <a:endParaRPr lang="pt-BR" sz="2300" b="0" kern="1200" dirty="0"/>
        </a:p>
      </dsp:txBody>
      <dsp:txXfrm>
        <a:off x="0" y="2170112"/>
        <a:ext cx="2571749" cy="1543050"/>
      </dsp:txXfrm>
    </dsp:sp>
    <dsp:sp modelId="{D38C0C6E-4D39-4586-B5B9-CA394583B443}">
      <dsp:nvSpPr>
        <dsp:cNvPr id="0" name=""/>
        <dsp:cNvSpPr/>
      </dsp:nvSpPr>
      <dsp:spPr>
        <a:xfrm>
          <a:off x="2828925" y="217011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manter a separação MVC</a:t>
          </a:r>
          <a:endParaRPr lang="pt-BR" sz="2300" kern="1200" dirty="0"/>
        </a:p>
      </dsp:txBody>
      <dsp:txXfrm>
        <a:off x="2828925" y="2170112"/>
        <a:ext cx="2571749" cy="1543050"/>
      </dsp:txXfrm>
    </dsp:sp>
    <dsp:sp modelId="{A2279D4C-5978-4180-85BA-1ACB9E4AA08D}">
      <dsp:nvSpPr>
        <dsp:cNvPr id="0" name=""/>
        <dsp:cNvSpPr/>
      </dsp:nvSpPr>
      <dsp:spPr>
        <a:xfrm>
          <a:off x="5657849" y="217011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use o Firebug para verificar os estilos CSS</a:t>
          </a:r>
          <a:endParaRPr lang="pt-BR" sz="2300" kern="1200" dirty="0"/>
        </a:p>
      </dsp:txBody>
      <dsp:txXfrm>
        <a:off x="5657849" y="2170112"/>
        <a:ext cx="2571749" cy="154305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CE7B90-B6FE-4D02-9A68-BFF71B1C8ABF}">
      <dsp:nvSpPr>
        <dsp:cNvPr id="0" name=""/>
        <dsp:cNvSpPr/>
      </dsp:nvSpPr>
      <dsp:spPr>
        <a:xfrm>
          <a:off x="1063" y="0"/>
          <a:ext cx="2766110" cy="457200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 smtClean="0"/>
            <a:t>Business</a:t>
          </a:r>
          <a:endParaRPr lang="pt-BR" sz="4200" kern="1200" dirty="0"/>
        </a:p>
      </dsp:txBody>
      <dsp:txXfrm>
        <a:off x="1063" y="0"/>
        <a:ext cx="2766110" cy="1371600"/>
      </dsp:txXfrm>
    </dsp:sp>
    <dsp:sp modelId="{C503D42C-FC2B-4A1E-AB60-17D9E5413936}">
      <dsp:nvSpPr>
        <dsp:cNvPr id="0" name=""/>
        <dsp:cNvSpPr/>
      </dsp:nvSpPr>
      <dsp:spPr>
        <a:xfrm>
          <a:off x="277674" y="1371990"/>
          <a:ext cx="2212888" cy="898214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ferramentas de marketing digital</a:t>
          </a:r>
          <a:endParaRPr lang="pt-BR" sz="1800" kern="1200" dirty="0"/>
        </a:p>
      </dsp:txBody>
      <dsp:txXfrm>
        <a:off x="277674" y="1371990"/>
        <a:ext cx="2212888" cy="898214"/>
      </dsp:txXfrm>
    </dsp:sp>
    <dsp:sp modelId="{4D98E070-A437-4677-A518-89F172B261CC}">
      <dsp:nvSpPr>
        <dsp:cNvPr id="0" name=""/>
        <dsp:cNvSpPr/>
      </dsp:nvSpPr>
      <dsp:spPr>
        <a:xfrm>
          <a:off x="277674" y="2408392"/>
          <a:ext cx="2212888" cy="898214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visão de mercado</a:t>
          </a:r>
          <a:endParaRPr lang="pt-BR" sz="1800" kern="1200" dirty="0"/>
        </a:p>
      </dsp:txBody>
      <dsp:txXfrm>
        <a:off x="277674" y="2408392"/>
        <a:ext cx="2212888" cy="898214"/>
      </dsp:txXfrm>
    </dsp:sp>
    <dsp:sp modelId="{6E257F4C-76DA-4DB5-BBD4-D0D855DE18F7}">
      <dsp:nvSpPr>
        <dsp:cNvPr id="0" name=""/>
        <dsp:cNvSpPr/>
      </dsp:nvSpPr>
      <dsp:spPr>
        <a:xfrm>
          <a:off x="277674" y="3444794"/>
          <a:ext cx="2212888" cy="898214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conceitos de gestão e administração</a:t>
          </a:r>
          <a:endParaRPr lang="pt-BR" sz="1800" kern="1200" dirty="0"/>
        </a:p>
      </dsp:txBody>
      <dsp:txXfrm>
        <a:off x="277674" y="3444794"/>
        <a:ext cx="2212888" cy="898214"/>
      </dsp:txXfrm>
    </dsp:sp>
    <dsp:sp modelId="{8E6E393D-12B6-40B7-91C0-9CBFF3A6437A}">
      <dsp:nvSpPr>
        <dsp:cNvPr id="0" name=""/>
        <dsp:cNvSpPr/>
      </dsp:nvSpPr>
      <dsp:spPr>
        <a:xfrm>
          <a:off x="2974632" y="0"/>
          <a:ext cx="2766110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 smtClean="0"/>
            <a:t>Designer</a:t>
          </a:r>
          <a:endParaRPr lang="pt-BR" sz="4200" kern="1200" dirty="0"/>
        </a:p>
      </dsp:txBody>
      <dsp:txXfrm>
        <a:off x="2974632" y="0"/>
        <a:ext cx="2766110" cy="1371600"/>
      </dsp:txXfrm>
    </dsp:sp>
    <dsp:sp modelId="{55091D38-047D-472F-96F2-20A2E2364A73}">
      <dsp:nvSpPr>
        <dsp:cNvPr id="0" name=""/>
        <dsp:cNvSpPr/>
      </dsp:nvSpPr>
      <dsp:spPr>
        <a:xfrm>
          <a:off x="3251243" y="1372939"/>
          <a:ext cx="2212888" cy="137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criatividade, atualidade, visão global, ferramentas de design</a:t>
          </a:r>
          <a:endParaRPr lang="pt-BR" sz="1800" kern="1200" dirty="0"/>
        </a:p>
      </dsp:txBody>
      <dsp:txXfrm>
        <a:off x="3251243" y="1372939"/>
        <a:ext cx="2212888" cy="1378520"/>
      </dsp:txXfrm>
    </dsp:sp>
    <dsp:sp modelId="{1C102F8F-5BB1-49A0-A7B5-F935F5AB4036}">
      <dsp:nvSpPr>
        <dsp:cNvPr id="0" name=""/>
        <dsp:cNvSpPr/>
      </dsp:nvSpPr>
      <dsp:spPr>
        <a:xfrm>
          <a:off x="3251243" y="2963540"/>
          <a:ext cx="2212888" cy="137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usabilidade, navegabilidade, facilidade de uso</a:t>
          </a:r>
          <a:endParaRPr lang="pt-BR" sz="1800" kern="1200" dirty="0"/>
        </a:p>
      </dsp:txBody>
      <dsp:txXfrm>
        <a:off x="3251243" y="2963540"/>
        <a:ext cx="2212888" cy="1378520"/>
      </dsp:txXfrm>
    </dsp:sp>
    <dsp:sp modelId="{DD08306B-B5D8-4D9E-B2ED-D6B302230235}">
      <dsp:nvSpPr>
        <dsp:cNvPr id="0" name=""/>
        <dsp:cNvSpPr/>
      </dsp:nvSpPr>
      <dsp:spPr>
        <a:xfrm>
          <a:off x="5948200" y="0"/>
          <a:ext cx="2766110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 err="1" smtClean="0"/>
            <a:t>Developer</a:t>
          </a:r>
          <a:endParaRPr lang="pt-BR" sz="4200" kern="1200" dirty="0"/>
        </a:p>
      </dsp:txBody>
      <dsp:txXfrm>
        <a:off x="5948200" y="0"/>
        <a:ext cx="2766110" cy="1371600"/>
      </dsp:txXfrm>
    </dsp:sp>
    <dsp:sp modelId="{D49FE47C-BCC9-4449-A4A0-C59D3415331F}">
      <dsp:nvSpPr>
        <dsp:cNvPr id="0" name=""/>
        <dsp:cNvSpPr/>
      </dsp:nvSpPr>
      <dsp:spPr>
        <a:xfrm>
          <a:off x="6224811" y="1371990"/>
          <a:ext cx="2212888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linguagens HTML, CSS, PHP, XML, Javascript</a:t>
          </a:r>
          <a:endParaRPr lang="pt-BR" sz="1800" kern="1200" dirty="0"/>
        </a:p>
      </dsp:txBody>
      <dsp:txXfrm>
        <a:off x="6224811" y="1371990"/>
        <a:ext cx="2212888" cy="898214"/>
      </dsp:txXfrm>
    </dsp:sp>
    <dsp:sp modelId="{71C9A08C-C624-4955-9D52-E489A47F0932}">
      <dsp:nvSpPr>
        <dsp:cNvPr id="0" name=""/>
        <dsp:cNvSpPr/>
      </dsp:nvSpPr>
      <dsp:spPr>
        <a:xfrm>
          <a:off x="6224811" y="2408392"/>
          <a:ext cx="2212888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MVC e Zend Framework são diferenciais</a:t>
          </a:r>
          <a:endParaRPr lang="pt-BR" sz="1800" kern="1200" dirty="0"/>
        </a:p>
      </dsp:txBody>
      <dsp:txXfrm>
        <a:off x="6224811" y="2408392"/>
        <a:ext cx="2212888" cy="898214"/>
      </dsp:txXfrm>
    </dsp:sp>
    <dsp:sp modelId="{EA183A66-FAA1-4402-AFDB-60D778C39327}">
      <dsp:nvSpPr>
        <dsp:cNvPr id="0" name=""/>
        <dsp:cNvSpPr/>
      </dsp:nvSpPr>
      <dsp:spPr>
        <a:xfrm>
          <a:off x="6224811" y="3444794"/>
          <a:ext cx="2212888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usabilidade, navegabilidade, facilidade de uso</a:t>
          </a:r>
          <a:endParaRPr lang="pt-BR" sz="1800" kern="1200" dirty="0"/>
        </a:p>
      </dsp:txBody>
      <dsp:txXfrm>
        <a:off x="6224811" y="3444794"/>
        <a:ext cx="2212888" cy="89821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CB3B5B-CA02-4F31-9070-456B8C88ADAD}">
      <dsp:nvSpPr>
        <dsp:cNvPr id="0" name=""/>
        <dsp:cNvSpPr/>
      </dsp:nvSpPr>
      <dsp:spPr>
        <a:xfrm rot="5400000">
          <a:off x="4964775" y="-1882471"/>
          <a:ext cx="115907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u="sng" kern="1200" dirty="0" smtClean="0"/>
            <a:t>Designer em lojas </a:t>
          </a:r>
          <a:r>
            <a:rPr lang="pt-BR" sz="2100" u="sng" kern="1200" dirty="0" err="1" smtClean="0"/>
            <a:t>Magento</a:t>
          </a:r>
          <a:endParaRPr lang="pt-BR" sz="2100" u="sng" kern="1200" dirty="0"/>
        </a:p>
      </dsp:txBody>
      <dsp:txXfrm rot="5400000">
        <a:off x="4964775" y="-1882471"/>
        <a:ext cx="1159073" cy="5218176"/>
      </dsp:txXfrm>
    </dsp:sp>
    <dsp:sp modelId="{E8078F51-17DB-417F-8761-244AC3D0DAAA}">
      <dsp:nvSpPr>
        <dsp:cNvPr id="0" name=""/>
        <dsp:cNvSpPr/>
      </dsp:nvSpPr>
      <dsp:spPr>
        <a:xfrm>
          <a:off x="0" y="2195"/>
          <a:ext cx="2935224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Designer</a:t>
          </a:r>
          <a:endParaRPr lang="pt-BR" sz="4000" kern="1200" dirty="0"/>
        </a:p>
      </dsp:txBody>
      <dsp:txXfrm>
        <a:off x="0" y="2195"/>
        <a:ext cx="2935224" cy="1448841"/>
      </dsp:txXfrm>
    </dsp:sp>
    <dsp:sp modelId="{9FA5429A-1404-4476-9264-08B9A18A4C94}">
      <dsp:nvSpPr>
        <dsp:cNvPr id="0" name=""/>
        <dsp:cNvSpPr/>
      </dsp:nvSpPr>
      <dsp:spPr>
        <a:xfrm rot="5400000">
          <a:off x="4964775" y="-361188"/>
          <a:ext cx="115907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u="sng" kern="1200" dirty="0" smtClean="0"/>
            <a:t>Desenvolvedor  de lojas </a:t>
          </a:r>
          <a:r>
            <a:rPr lang="pt-BR" sz="2100" u="sng" kern="1200" dirty="0" err="1" smtClean="0"/>
            <a:t>Magento</a:t>
          </a:r>
          <a:endParaRPr lang="pt-BR" sz="2100" u="sng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Analista / Desenvolvedor em Segurança</a:t>
          </a:r>
        </a:p>
      </dsp:txBody>
      <dsp:txXfrm rot="5400000">
        <a:off x="4964775" y="-361188"/>
        <a:ext cx="1159073" cy="5218176"/>
      </dsp:txXfrm>
    </dsp:sp>
    <dsp:sp modelId="{CB505A00-2F60-438D-911D-2390C5B37A51}">
      <dsp:nvSpPr>
        <dsp:cNvPr id="0" name=""/>
        <dsp:cNvSpPr/>
      </dsp:nvSpPr>
      <dsp:spPr>
        <a:xfrm>
          <a:off x="0" y="1523479"/>
          <a:ext cx="2935224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/>
            <a:t>Developer</a:t>
          </a:r>
          <a:endParaRPr lang="pt-BR" sz="4000" kern="1200" dirty="0"/>
        </a:p>
      </dsp:txBody>
      <dsp:txXfrm>
        <a:off x="0" y="1523479"/>
        <a:ext cx="2935224" cy="1448841"/>
      </dsp:txXfrm>
    </dsp:sp>
    <dsp:sp modelId="{5BD55B4D-8E0F-4984-AD0C-2121765F68CD}">
      <dsp:nvSpPr>
        <dsp:cNvPr id="0" name=""/>
        <dsp:cNvSpPr/>
      </dsp:nvSpPr>
      <dsp:spPr>
        <a:xfrm rot="5400000">
          <a:off x="4964775" y="1160095"/>
          <a:ext cx="1159073" cy="5218176"/>
        </a:xfrm>
        <a:prstGeom prst="round2SameRect">
          <a:avLst/>
        </a:prstGeom>
        <a:solidFill>
          <a:schemeClr val="accent6"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Administrador de Lojas </a:t>
          </a:r>
          <a:r>
            <a:rPr lang="pt-BR" sz="2100" kern="1200" dirty="0" err="1" smtClean="0"/>
            <a:t>Magento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Chefe de Projeto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Engenheiro Comercial</a:t>
          </a:r>
        </a:p>
      </dsp:txBody>
      <dsp:txXfrm rot="5400000">
        <a:off x="4964775" y="1160095"/>
        <a:ext cx="1159073" cy="5218176"/>
      </dsp:txXfrm>
    </dsp:sp>
    <dsp:sp modelId="{ED704684-7673-491C-9670-D01FDB688AE6}">
      <dsp:nvSpPr>
        <dsp:cNvPr id="0" name=""/>
        <dsp:cNvSpPr/>
      </dsp:nvSpPr>
      <dsp:spPr>
        <a:xfrm>
          <a:off x="0" y="3044762"/>
          <a:ext cx="2935224" cy="1448841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Business</a:t>
          </a:r>
          <a:endParaRPr lang="pt-BR" sz="4000" kern="1200" dirty="0"/>
        </a:p>
      </dsp:txBody>
      <dsp:txXfrm>
        <a:off x="0" y="3044762"/>
        <a:ext cx="2935224" cy="14488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D62CC1-7696-4E32-B2E1-AE5AC7CEB2E0}">
      <dsp:nvSpPr>
        <dsp:cNvPr id="0" name=""/>
        <dsp:cNvSpPr/>
      </dsp:nvSpPr>
      <dsp:spPr>
        <a:xfrm>
          <a:off x="2657" y="27767"/>
          <a:ext cx="2591135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Community</a:t>
          </a:r>
          <a:endParaRPr lang="pt-BR" sz="1900" b="1" kern="1200" dirty="0"/>
        </a:p>
      </dsp:txBody>
      <dsp:txXfrm>
        <a:off x="2657" y="27767"/>
        <a:ext cx="2591135" cy="547200"/>
      </dsp:txXfrm>
    </dsp:sp>
    <dsp:sp modelId="{191FA127-C6EC-4001-B6AC-FACAB4DE6FAF}">
      <dsp:nvSpPr>
        <dsp:cNvPr id="0" name=""/>
        <dsp:cNvSpPr/>
      </dsp:nvSpPr>
      <dsp:spPr>
        <a:xfrm>
          <a:off x="2657" y="574967"/>
          <a:ext cx="2591135" cy="34422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release 1.6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licença opensource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atende às necessidades de lojas virtuais de micro, pequeno e médio porte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suporte da comunidade, nos fóruns do Magento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sem custo pelo software</a:t>
          </a:r>
          <a:endParaRPr lang="pt-BR" sz="1900" kern="1200" dirty="0"/>
        </a:p>
      </dsp:txBody>
      <dsp:txXfrm>
        <a:off x="2657" y="574967"/>
        <a:ext cx="2591135" cy="3442229"/>
      </dsp:txXfrm>
    </dsp:sp>
    <dsp:sp modelId="{3F83B65E-1278-476A-8AE8-B527D9538302}">
      <dsp:nvSpPr>
        <dsp:cNvPr id="0" name=""/>
        <dsp:cNvSpPr/>
      </dsp:nvSpPr>
      <dsp:spPr>
        <a:xfrm>
          <a:off x="2956551" y="27767"/>
          <a:ext cx="2591135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Profesional</a:t>
          </a:r>
          <a:endParaRPr lang="pt-BR" sz="1900" b="1" kern="1200" dirty="0"/>
        </a:p>
      </dsp:txBody>
      <dsp:txXfrm>
        <a:off x="2956551" y="27767"/>
        <a:ext cx="2591135" cy="547200"/>
      </dsp:txXfrm>
    </dsp:sp>
    <dsp:sp modelId="{87320E47-165D-4EB9-A901-B81A4C553B34}">
      <dsp:nvSpPr>
        <dsp:cNvPr id="0" name=""/>
        <dsp:cNvSpPr/>
      </dsp:nvSpPr>
      <dsp:spPr>
        <a:xfrm>
          <a:off x="2956551" y="574967"/>
          <a:ext cx="2591135" cy="34422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release 1.11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funções adicionais em relação à Community, como cartões de presente físicos e virtuais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pacote completo direto com </a:t>
          </a:r>
          <a:r>
            <a:rPr lang="pt-BR" sz="1900" kern="1200" dirty="0" err="1" smtClean="0"/>
            <a:t>Magento</a:t>
          </a:r>
          <a:r>
            <a:rPr lang="pt-BR" sz="1900" kern="1200" dirty="0" smtClean="0"/>
            <a:t> </a:t>
          </a:r>
          <a:r>
            <a:rPr lang="pt-BR" sz="1900" kern="1200" dirty="0" err="1" smtClean="0"/>
            <a:t>Partners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a partir de USD 2.995 por ano</a:t>
          </a:r>
          <a:endParaRPr lang="pt-BR" sz="1900" kern="1200" dirty="0"/>
        </a:p>
      </dsp:txBody>
      <dsp:txXfrm>
        <a:off x="2956551" y="574967"/>
        <a:ext cx="2591135" cy="3442229"/>
      </dsp:txXfrm>
    </dsp:sp>
    <dsp:sp modelId="{C0E9EED6-FA8C-4116-93A0-5863B3CC34AE}">
      <dsp:nvSpPr>
        <dsp:cNvPr id="0" name=""/>
        <dsp:cNvSpPr/>
      </dsp:nvSpPr>
      <dsp:spPr>
        <a:xfrm>
          <a:off x="5910445" y="27767"/>
          <a:ext cx="2591135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Enterprise</a:t>
          </a:r>
          <a:endParaRPr lang="pt-BR" sz="1900" b="1" kern="1200" dirty="0"/>
        </a:p>
      </dsp:txBody>
      <dsp:txXfrm>
        <a:off x="5910445" y="27767"/>
        <a:ext cx="2591135" cy="547200"/>
      </dsp:txXfrm>
    </dsp:sp>
    <dsp:sp modelId="{EFA54BA3-9C3C-4DB9-B877-C940BE9E82F9}">
      <dsp:nvSpPr>
        <dsp:cNvPr id="0" name=""/>
        <dsp:cNvSpPr/>
      </dsp:nvSpPr>
      <dsp:spPr>
        <a:xfrm>
          <a:off x="5910445" y="574967"/>
          <a:ext cx="2591135" cy="34422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release 1.11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conta com uma série de funções adicionais, como vendas privadas e melhor suporte a administradores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pacote completo direto com </a:t>
          </a:r>
          <a:r>
            <a:rPr lang="pt-BR" sz="1900" kern="1200" dirty="0" err="1" smtClean="0"/>
            <a:t>Magento</a:t>
          </a:r>
          <a:r>
            <a:rPr lang="pt-BR" sz="1900" kern="1200" dirty="0" smtClean="0"/>
            <a:t> </a:t>
          </a:r>
          <a:r>
            <a:rPr lang="pt-BR" sz="1900" kern="1200" dirty="0" err="1" smtClean="0"/>
            <a:t>Partners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a partir de USD 12.990 por ano</a:t>
          </a:r>
          <a:endParaRPr lang="pt-BR" sz="1900" kern="1200" dirty="0"/>
        </a:p>
      </dsp:txBody>
      <dsp:txXfrm>
        <a:off x="5910445" y="574967"/>
        <a:ext cx="2591135" cy="34422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2B8887-649E-4B96-9421-176A78EFA548}">
      <dsp:nvSpPr>
        <dsp:cNvPr id="0" name=""/>
        <dsp:cNvSpPr/>
      </dsp:nvSpPr>
      <dsp:spPr>
        <a:xfrm>
          <a:off x="0" y="3796896"/>
          <a:ext cx="8153400" cy="7150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catálogo</a:t>
          </a:r>
          <a:endParaRPr lang="pt-BR" sz="2600" kern="1200" dirty="0"/>
        </a:p>
      </dsp:txBody>
      <dsp:txXfrm>
        <a:off x="0" y="3796896"/>
        <a:ext cx="2446020" cy="715014"/>
      </dsp:txXfrm>
    </dsp:sp>
    <dsp:sp modelId="{DD1AA364-EC39-45E9-ABE8-198559C9FD66}">
      <dsp:nvSpPr>
        <dsp:cNvPr id="0" name=""/>
        <dsp:cNvSpPr/>
      </dsp:nvSpPr>
      <dsp:spPr>
        <a:xfrm>
          <a:off x="0" y="2962712"/>
          <a:ext cx="8153400" cy="7150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visão de loja</a:t>
          </a:r>
          <a:endParaRPr lang="pt-BR" sz="2600" kern="1200" dirty="0"/>
        </a:p>
      </dsp:txBody>
      <dsp:txXfrm>
        <a:off x="0" y="2962712"/>
        <a:ext cx="2446020" cy="715014"/>
      </dsp:txXfrm>
    </dsp:sp>
    <dsp:sp modelId="{C8588BA1-995F-443D-804D-876D8475F265}">
      <dsp:nvSpPr>
        <dsp:cNvPr id="0" name=""/>
        <dsp:cNvSpPr/>
      </dsp:nvSpPr>
      <dsp:spPr>
        <a:xfrm>
          <a:off x="0" y="2128528"/>
          <a:ext cx="8153400" cy="7150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loja</a:t>
          </a:r>
          <a:endParaRPr lang="pt-BR" sz="2600" kern="1200" dirty="0"/>
        </a:p>
      </dsp:txBody>
      <dsp:txXfrm>
        <a:off x="0" y="2128528"/>
        <a:ext cx="2446020" cy="715014"/>
      </dsp:txXfrm>
    </dsp:sp>
    <dsp:sp modelId="{2FC1302B-1F63-47D5-A4D2-57B975E0FD96}">
      <dsp:nvSpPr>
        <dsp:cNvPr id="0" name=""/>
        <dsp:cNvSpPr/>
      </dsp:nvSpPr>
      <dsp:spPr>
        <a:xfrm>
          <a:off x="0" y="1294344"/>
          <a:ext cx="8153400" cy="71501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bg1"/>
              </a:solidFill>
            </a:rPr>
            <a:t>website</a:t>
          </a:r>
          <a:endParaRPr lang="pt-BR" sz="2600" kern="1200" dirty="0">
            <a:solidFill>
              <a:schemeClr val="bg1"/>
            </a:solidFill>
          </a:endParaRPr>
        </a:p>
      </dsp:txBody>
      <dsp:txXfrm>
        <a:off x="0" y="1294344"/>
        <a:ext cx="2446020" cy="715014"/>
      </dsp:txXfrm>
    </dsp:sp>
    <dsp:sp modelId="{C99E55E4-631B-48B6-B5E7-B296B599052F}">
      <dsp:nvSpPr>
        <dsp:cNvPr id="0" name=""/>
        <dsp:cNvSpPr/>
      </dsp:nvSpPr>
      <dsp:spPr>
        <a:xfrm>
          <a:off x="0" y="460160"/>
          <a:ext cx="8153400" cy="71501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servidor</a:t>
          </a:r>
          <a:endParaRPr lang="pt-BR" sz="2600" kern="1200" dirty="0"/>
        </a:p>
      </dsp:txBody>
      <dsp:txXfrm>
        <a:off x="0" y="460160"/>
        <a:ext cx="2446020" cy="715014"/>
      </dsp:txXfrm>
    </dsp:sp>
    <dsp:sp modelId="{5E1B972E-0251-44D8-AA5C-561094C6F82C}">
      <dsp:nvSpPr>
        <dsp:cNvPr id="0" name=""/>
        <dsp:cNvSpPr/>
      </dsp:nvSpPr>
      <dsp:spPr>
        <a:xfrm>
          <a:off x="5642716" y="519744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instalação Magento</a:t>
          </a:r>
          <a:endParaRPr lang="pt-BR" sz="1100" kern="1200" dirty="0"/>
        </a:p>
      </dsp:txBody>
      <dsp:txXfrm>
        <a:off x="5642716" y="519744"/>
        <a:ext cx="893768" cy="595845"/>
      </dsp:txXfrm>
    </dsp:sp>
    <dsp:sp modelId="{1A1D575F-6722-4F36-9F45-2ECBF029C277}">
      <dsp:nvSpPr>
        <dsp:cNvPr id="0" name=""/>
        <dsp:cNvSpPr/>
      </dsp:nvSpPr>
      <dsp:spPr>
        <a:xfrm>
          <a:off x="4637226" y="1115590"/>
          <a:ext cx="1452374" cy="238338"/>
        </a:xfrm>
        <a:custGeom>
          <a:avLst/>
          <a:gdLst/>
          <a:ahLst/>
          <a:cxnLst/>
          <a:rect l="0" t="0" r="0" b="0"/>
          <a:pathLst>
            <a:path>
              <a:moveTo>
                <a:pt x="1452374" y="0"/>
              </a:moveTo>
              <a:lnTo>
                <a:pt x="1452374" y="119169"/>
              </a:lnTo>
              <a:lnTo>
                <a:pt x="0" y="119169"/>
              </a:lnTo>
              <a:lnTo>
                <a:pt x="0" y="23833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F29B8-A547-4C94-99EE-05800BBC0A99}">
      <dsp:nvSpPr>
        <dsp:cNvPr id="0" name=""/>
        <dsp:cNvSpPr/>
      </dsp:nvSpPr>
      <dsp:spPr>
        <a:xfrm>
          <a:off x="4190341" y="1353928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siteA.com</a:t>
          </a:r>
          <a:endParaRPr lang="pt-BR" sz="1100" kern="1200" dirty="0"/>
        </a:p>
      </dsp:txBody>
      <dsp:txXfrm>
        <a:off x="4190341" y="1353928"/>
        <a:ext cx="893768" cy="595845"/>
      </dsp:txXfrm>
    </dsp:sp>
    <dsp:sp modelId="{972ED9A6-70B1-42CA-ABE4-652B055ECC5B}">
      <dsp:nvSpPr>
        <dsp:cNvPr id="0" name=""/>
        <dsp:cNvSpPr/>
      </dsp:nvSpPr>
      <dsp:spPr>
        <a:xfrm>
          <a:off x="3475327" y="1949774"/>
          <a:ext cx="1161899" cy="238338"/>
        </a:xfrm>
        <a:custGeom>
          <a:avLst/>
          <a:gdLst/>
          <a:ahLst/>
          <a:cxnLst/>
          <a:rect l="0" t="0" r="0" b="0"/>
          <a:pathLst>
            <a:path>
              <a:moveTo>
                <a:pt x="1161899" y="0"/>
              </a:moveTo>
              <a:lnTo>
                <a:pt x="1161899" y="119169"/>
              </a:lnTo>
              <a:lnTo>
                <a:pt x="0" y="119169"/>
              </a:lnTo>
              <a:lnTo>
                <a:pt x="0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91A20-433C-45EF-90C5-3C3D0F006613}">
      <dsp:nvSpPr>
        <dsp:cNvPr id="0" name=""/>
        <dsp:cNvSpPr/>
      </dsp:nvSpPr>
      <dsp:spPr>
        <a:xfrm>
          <a:off x="3028442" y="2188113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Loja de Sapatos Populares</a:t>
          </a:r>
          <a:endParaRPr lang="pt-BR" sz="1100" kern="1200" dirty="0"/>
        </a:p>
      </dsp:txBody>
      <dsp:txXfrm>
        <a:off x="3028442" y="2188113"/>
        <a:ext cx="893768" cy="595845"/>
      </dsp:txXfrm>
    </dsp:sp>
    <dsp:sp modelId="{39757617-BDE5-4345-B5A7-9E7B3656CC41}">
      <dsp:nvSpPr>
        <dsp:cNvPr id="0" name=""/>
        <dsp:cNvSpPr/>
      </dsp:nvSpPr>
      <dsp:spPr>
        <a:xfrm>
          <a:off x="2894377" y="2783958"/>
          <a:ext cx="580949" cy="238338"/>
        </a:xfrm>
        <a:custGeom>
          <a:avLst/>
          <a:gdLst/>
          <a:ahLst/>
          <a:cxnLst/>
          <a:rect l="0" t="0" r="0" b="0"/>
          <a:pathLst>
            <a:path>
              <a:moveTo>
                <a:pt x="580949" y="0"/>
              </a:moveTo>
              <a:lnTo>
                <a:pt x="580949" y="119169"/>
              </a:lnTo>
              <a:lnTo>
                <a:pt x="0" y="119169"/>
              </a:lnTo>
              <a:lnTo>
                <a:pt x="0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CE4F5-EDF8-481F-A98B-16DCB5483C4F}">
      <dsp:nvSpPr>
        <dsp:cNvPr id="0" name=""/>
        <dsp:cNvSpPr/>
      </dsp:nvSpPr>
      <dsp:spPr>
        <a:xfrm>
          <a:off x="2447493" y="3022297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português</a:t>
          </a:r>
          <a:endParaRPr lang="pt-BR" sz="1100" kern="1200" dirty="0"/>
        </a:p>
      </dsp:txBody>
      <dsp:txXfrm>
        <a:off x="2447493" y="3022297"/>
        <a:ext cx="893768" cy="595845"/>
      </dsp:txXfrm>
    </dsp:sp>
    <dsp:sp modelId="{319FDCCF-17A9-44EC-BEB0-1258EF44768C}">
      <dsp:nvSpPr>
        <dsp:cNvPr id="0" name=""/>
        <dsp:cNvSpPr/>
      </dsp:nvSpPr>
      <dsp:spPr>
        <a:xfrm>
          <a:off x="2848657" y="3618143"/>
          <a:ext cx="91440" cy="238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0A998-9CD3-4F72-9EE2-3B8B4AAA44B3}">
      <dsp:nvSpPr>
        <dsp:cNvPr id="0" name=""/>
        <dsp:cNvSpPr/>
      </dsp:nvSpPr>
      <dsp:spPr>
        <a:xfrm>
          <a:off x="2447493" y="3856481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smtClean="0"/>
            <a:t>categorias e produtos</a:t>
          </a:r>
          <a:endParaRPr lang="pt-BR" sz="1100" kern="1200" dirty="0"/>
        </a:p>
      </dsp:txBody>
      <dsp:txXfrm>
        <a:off x="2447493" y="3856481"/>
        <a:ext cx="893768" cy="595845"/>
      </dsp:txXfrm>
    </dsp:sp>
    <dsp:sp modelId="{A3F76816-F9E7-4786-9544-C009C4CCCB9D}">
      <dsp:nvSpPr>
        <dsp:cNvPr id="0" name=""/>
        <dsp:cNvSpPr/>
      </dsp:nvSpPr>
      <dsp:spPr>
        <a:xfrm>
          <a:off x="3475327" y="2783958"/>
          <a:ext cx="580949" cy="23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69"/>
              </a:lnTo>
              <a:lnTo>
                <a:pt x="580949" y="119169"/>
              </a:lnTo>
              <a:lnTo>
                <a:pt x="580949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3703F-9FF1-4BA5-9207-0B4DEF88A40B}">
      <dsp:nvSpPr>
        <dsp:cNvPr id="0" name=""/>
        <dsp:cNvSpPr/>
      </dsp:nvSpPr>
      <dsp:spPr>
        <a:xfrm>
          <a:off x="3609392" y="3022297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inglês</a:t>
          </a:r>
          <a:endParaRPr lang="pt-BR" sz="1100" kern="1200" dirty="0"/>
        </a:p>
      </dsp:txBody>
      <dsp:txXfrm>
        <a:off x="3609392" y="3022297"/>
        <a:ext cx="893768" cy="595845"/>
      </dsp:txXfrm>
    </dsp:sp>
    <dsp:sp modelId="{BB9A6CE1-49D0-4D25-BE25-F4E3FD84A600}">
      <dsp:nvSpPr>
        <dsp:cNvPr id="0" name=""/>
        <dsp:cNvSpPr/>
      </dsp:nvSpPr>
      <dsp:spPr>
        <a:xfrm>
          <a:off x="4010556" y="3618143"/>
          <a:ext cx="91440" cy="238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2B5D8-DDAE-41F5-A7E6-20A3EA9833B4}">
      <dsp:nvSpPr>
        <dsp:cNvPr id="0" name=""/>
        <dsp:cNvSpPr/>
      </dsp:nvSpPr>
      <dsp:spPr>
        <a:xfrm>
          <a:off x="3609392" y="3856481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smtClean="0"/>
            <a:t>categorias e produtos</a:t>
          </a:r>
          <a:endParaRPr lang="pt-BR" sz="1100" kern="1200" dirty="0"/>
        </a:p>
      </dsp:txBody>
      <dsp:txXfrm>
        <a:off x="3609392" y="3856481"/>
        <a:ext cx="893768" cy="595845"/>
      </dsp:txXfrm>
    </dsp:sp>
    <dsp:sp modelId="{E4632FA6-956D-42BA-8FC7-9D25998B2979}">
      <dsp:nvSpPr>
        <dsp:cNvPr id="0" name=""/>
        <dsp:cNvSpPr/>
      </dsp:nvSpPr>
      <dsp:spPr>
        <a:xfrm>
          <a:off x="4637226" y="1949774"/>
          <a:ext cx="1161899" cy="23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69"/>
              </a:lnTo>
              <a:lnTo>
                <a:pt x="1161899" y="119169"/>
              </a:lnTo>
              <a:lnTo>
                <a:pt x="1161899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369DA-9774-4152-B423-53A47F026156}">
      <dsp:nvSpPr>
        <dsp:cNvPr id="0" name=""/>
        <dsp:cNvSpPr/>
      </dsp:nvSpPr>
      <dsp:spPr>
        <a:xfrm>
          <a:off x="5352241" y="2188113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Loja de Sapatos Finos</a:t>
          </a:r>
          <a:endParaRPr lang="pt-BR" sz="1100" kern="1200" dirty="0"/>
        </a:p>
      </dsp:txBody>
      <dsp:txXfrm>
        <a:off x="5352241" y="2188113"/>
        <a:ext cx="893768" cy="595845"/>
      </dsp:txXfrm>
    </dsp:sp>
    <dsp:sp modelId="{12CA5CC1-27C1-45CB-AC49-6110B31846D9}">
      <dsp:nvSpPr>
        <dsp:cNvPr id="0" name=""/>
        <dsp:cNvSpPr/>
      </dsp:nvSpPr>
      <dsp:spPr>
        <a:xfrm>
          <a:off x="5218176" y="2783958"/>
          <a:ext cx="580949" cy="238338"/>
        </a:xfrm>
        <a:custGeom>
          <a:avLst/>
          <a:gdLst/>
          <a:ahLst/>
          <a:cxnLst/>
          <a:rect l="0" t="0" r="0" b="0"/>
          <a:pathLst>
            <a:path>
              <a:moveTo>
                <a:pt x="580949" y="0"/>
              </a:moveTo>
              <a:lnTo>
                <a:pt x="580949" y="119169"/>
              </a:lnTo>
              <a:lnTo>
                <a:pt x="0" y="119169"/>
              </a:lnTo>
              <a:lnTo>
                <a:pt x="0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35EC0-6EA7-40F6-8D00-C75C05F81DF8}">
      <dsp:nvSpPr>
        <dsp:cNvPr id="0" name=""/>
        <dsp:cNvSpPr/>
      </dsp:nvSpPr>
      <dsp:spPr>
        <a:xfrm>
          <a:off x="4771291" y="3022297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português</a:t>
          </a:r>
          <a:endParaRPr lang="pt-BR" sz="1100" kern="1200" dirty="0"/>
        </a:p>
      </dsp:txBody>
      <dsp:txXfrm>
        <a:off x="4771291" y="3022297"/>
        <a:ext cx="893768" cy="595845"/>
      </dsp:txXfrm>
    </dsp:sp>
    <dsp:sp modelId="{8519BE9D-81D2-4E27-B40A-DAE11AB04931}">
      <dsp:nvSpPr>
        <dsp:cNvPr id="0" name=""/>
        <dsp:cNvSpPr/>
      </dsp:nvSpPr>
      <dsp:spPr>
        <a:xfrm>
          <a:off x="5172456" y="3618143"/>
          <a:ext cx="91440" cy="238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AC739-700B-40E0-8692-7CA1E38110E1}">
      <dsp:nvSpPr>
        <dsp:cNvPr id="0" name=""/>
        <dsp:cNvSpPr/>
      </dsp:nvSpPr>
      <dsp:spPr>
        <a:xfrm>
          <a:off x="4771291" y="3856481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smtClean="0"/>
            <a:t>categorias e produtos</a:t>
          </a:r>
          <a:endParaRPr lang="pt-BR" sz="1100" kern="1200" dirty="0"/>
        </a:p>
      </dsp:txBody>
      <dsp:txXfrm>
        <a:off x="4771291" y="3856481"/>
        <a:ext cx="893768" cy="595845"/>
      </dsp:txXfrm>
    </dsp:sp>
    <dsp:sp modelId="{FA2AA1E0-A58D-4A91-9E54-0F07A8672200}">
      <dsp:nvSpPr>
        <dsp:cNvPr id="0" name=""/>
        <dsp:cNvSpPr/>
      </dsp:nvSpPr>
      <dsp:spPr>
        <a:xfrm>
          <a:off x="5799125" y="2783958"/>
          <a:ext cx="580949" cy="23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69"/>
              </a:lnTo>
              <a:lnTo>
                <a:pt x="580949" y="119169"/>
              </a:lnTo>
              <a:lnTo>
                <a:pt x="580949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6AED6-589A-4560-A627-66399E8F8C8B}">
      <dsp:nvSpPr>
        <dsp:cNvPr id="0" name=""/>
        <dsp:cNvSpPr/>
      </dsp:nvSpPr>
      <dsp:spPr>
        <a:xfrm>
          <a:off x="5933190" y="3022297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inglês</a:t>
          </a:r>
          <a:endParaRPr lang="pt-BR" sz="1100" kern="1200" dirty="0"/>
        </a:p>
      </dsp:txBody>
      <dsp:txXfrm>
        <a:off x="5933190" y="3022297"/>
        <a:ext cx="893768" cy="595845"/>
      </dsp:txXfrm>
    </dsp:sp>
    <dsp:sp modelId="{518653AF-61D6-4A72-B53E-8DE622372B78}">
      <dsp:nvSpPr>
        <dsp:cNvPr id="0" name=""/>
        <dsp:cNvSpPr/>
      </dsp:nvSpPr>
      <dsp:spPr>
        <a:xfrm>
          <a:off x="6334355" y="3618143"/>
          <a:ext cx="91440" cy="238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96DBC-29C0-408D-8478-2635B1AD09B3}">
      <dsp:nvSpPr>
        <dsp:cNvPr id="0" name=""/>
        <dsp:cNvSpPr/>
      </dsp:nvSpPr>
      <dsp:spPr>
        <a:xfrm>
          <a:off x="5933190" y="3856481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smtClean="0"/>
            <a:t>categorias e produtos</a:t>
          </a:r>
          <a:endParaRPr lang="pt-BR" sz="1100" kern="1200" dirty="0"/>
        </a:p>
      </dsp:txBody>
      <dsp:txXfrm>
        <a:off x="5933190" y="3856481"/>
        <a:ext cx="893768" cy="595845"/>
      </dsp:txXfrm>
    </dsp:sp>
    <dsp:sp modelId="{BAEFB2AE-2C47-4DD1-BE51-D986DC7D84CB}">
      <dsp:nvSpPr>
        <dsp:cNvPr id="0" name=""/>
        <dsp:cNvSpPr/>
      </dsp:nvSpPr>
      <dsp:spPr>
        <a:xfrm>
          <a:off x="6089600" y="1115590"/>
          <a:ext cx="1452374" cy="23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69"/>
              </a:lnTo>
              <a:lnTo>
                <a:pt x="1452374" y="119169"/>
              </a:lnTo>
              <a:lnTo>
                <a:pt x="1452374" y="23833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8D49E-01B5-4F36-88E8-2AD058557199}">
      <dsp:nvSpPr>
        <dsp:cNvPr id="0" name=""/>
        <dsp:cNvSpPr/>
      </dsp:nvSpPr>
      <dsp:spPr>
        <a:xfrm>
          <a:off x="7095090" y="1353928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siteB.com</a:t>
          </a:r>
          <a:endParaRPr lang="pt-BR" sz="1100" kern="1200" dirty="0"/>
        </a:p>
      </dsp:txBody>
      <dsp:txXfrm>
        <a:off x="7095090" y="1353928"/>
        <a:ext cx="893768" cy="595845"/>
      </dsp:txXfrm>
    </dsp:sp>
    <dsp:sp modelId="{63571C1C-BDF7-4B9E-800B-604199BC1C22}">
      <dsp:nvSpPr>
        <dsp:cNvPr id="0" name=""/>
        <dsp:cNvSpPr/>
      </dsp:nvSpPr>
      <dsp:spPr>
        <a:xfrm>
          <a:off x="7496254" y="1949774"/>
          <a:ext cx="91440" cy="238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3A5C6-6146-4912-A959-C8C1A3EECAB6}">
      <dsp:nvSpPr>
        <dsp:cNvPr id="0" name=""/>
        <dsp:cNvSpPr/>
      </dsp:nvSpPr>
      <dsp:spPr>
        <a:xfrm>
          <a:off x="7095090" y="2188113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Loja de Celulares</a:t>
          </a:r>
        </a:p>
      </dsp:txBody>
      <dsp:txXfrm>
        <a:off x="7095090" y="2188113"/>
        <a:ext cx="893768" cy="595845"/>
      </dsp:txXfrm>
    </dsp:sp>
    <dsp:sp modelId="{67FE92C1-39E0-4FE1-9571-2BB449C3347E}">
      <dsp:nvSpPr>
        <dsp:cNvPr id="0" name=""/>
        <dsp:cNvSpPr/>
      </dsp:nvSpPr>
      <dsp:spPr>
        <a:xfrm>
          <a:off x="7496254" y="2783958"/>
          <a:ext cx="91440" cy="238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DC223-D7EB-49A2-8AD2-DA6ED8E37AB1}">
      <dsp:nvSpPr>
        <dsp:cNvPr id="0" name=""/>
        <dsp:cNvSpPr/>
      </dsp:nvSpPr>
      <dsp:spPr>
        <a:xfrm>
          <a:off x="7095090" y="3022297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português</a:t>
          </a:r>
        </a:p>
      </dsp:txBody>
      <dsp:txXfrm>
        <a:off x="7095090" y="3022297"/>
        <a:ext cx="893768" cy="595845"/>
      </dsp:txXfrm>
    </dsp:sp>
    <dsp:sp modelId="{DD040EA0-3342-433D-829B-C0B69ADED2EA}">
      <dsp:nvSpPr>
        <dsp:cNvPr id="0" name=""/>
        <dsp:cNvSpPr/>
      </dsp:nvSpPr>
      <dsp:spPr>
        <a:xfrm>
          <a:off x="7496254" y="3618143"/>
          <a:ext cx="91440" cy="238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465BC-7AE6-4E2C-B6CA-A16301BEC3D5}">
      <dsp:nvSpPr>
        <dsp:cNvPr id="0" name=""/>
        <dsp:cNvSpPr/>
      </dsp:nvSpPr>
      <dsp:spPr>
        <a:xfrm>
          <a:off x="7095090" y="3856481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categorias e produtos</a:t>
          </a:r>
        </a:p>
      </dsp:txBody>
      <dsp:txXfrm>
        <a:off x="7095090" y="3856481"/>
        <a:ext cx="893768" cy="5958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2B8887-649E-4B96-9421-176A78EFA548}">
      <dsp:nvSpPr>
        <dsp:cNvPr id="0" name=""/>
        <dsp:cNvSpPr/>
      </dsp:nvSpPr>
      <dsp:spPr>
        <a:xfrm>
          <a:off x="0" y="3796896"/>
          <a:ext cx="8153400" cy="7150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catálogo</a:t>
          </a:r>
          <a:endParaRPr lang="pt-BR" sz="2600" kern="1200" dirty="0"/>
        </a:p>
      </dsp:txBody>
      <dsp:txXfrm>
        <a:off x="0" y="3796896"/>
        <a:ext cx="2446020" cy="715014"/>
      </dsp:txXfrm>
    </dsp:sp>
    <dsp:sp modelId="{DD1AA364-EC39-45E9-ABE8-198559C9FD66}">
      <dsp:nvSpPr>
        <dsp:cNvPr id="0" name=""/>
        <dsp:cNvSpPr/>
      </dsp:nvSpPr>
      <dsp:spPr>
        <a:xfrm>
          <a:off x="0" y="2962712"/>
          <a:ext cx="8153400" cy="7150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visão de loja</a:t>
          </a:r>
          <a:endParaRPr lang="pt-BR" sz="2600" kern="1200" dirty="0"/>
        </a:p>
      </dsp:txBody>
      <dsp:txXfrm>
        <a:off x="0" y="2962712"/>
        <a:ext cx="2446020" cy="715014"/>
      </dsp:txXfrm>
    </dsp:sp>
    <dsp:sp modelId="{C8588BA1-995F-443D-804D-876D8475F265}">
      <dsp:nvSpPr>
        <dsp:cNvPr id="0" name=""/>
        <dsp:cNvSpPr/>
      </dsp:nvSpPr>
      <dsp:spPr>
        <a:xfrm>
          <a:off x="0" y="2128528"/>
          <a:ext cx="8153400" cy="7150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loja</a:t>
          </a:r>
          <a:endParaRPr lang="pt-BR" sz="2600" kern="1200" dirty="0"/>
        </a:p>
      </dsp:txBody>
      <dsp:txXfrm>
        <a:off x="0" y="2128528"/>
        <a:ext cx="2446020" cy="715014"/>
      </dsp:txXfrm>
    </dsp:sp>
    <dsp:sp modelId="{2FC1302B-1F63-47D5-A4D2-57B975E0FD96}">
      <dsp:nvSpPr>
        <dsp:cNvPr id="0" name=""/>
        <dsp:cNvSpPr/>
      </dsp:nvSpPr>
      <dsp:spPr>
        <a:xfrm>
          <a:off x="0" y="1294344"/>
          <a:ext cx="8153400" cy="71501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bg1"/>
              </a:solidFill>
            </a:rPr>
            <a:t>website</a:t>
          </a:r>
          <a:endParaRPr lang="pt-BR" sz="2600" kern="1200" dirty="0">
            <a:solidFill>
              <a:schemeClr val="bg1"/>
            </a:solidFill>
          </a:endParaRPr>
        </a:p>
      </dsp:txBody>
      <dsp:txXfrm>
        <a:off x="0" y="1294344"/>
        <a:ext cx="2446020" cy="715014"/>
      </dsp:txXfrm>
    </dsp:sp>
    <dsp:sp modelId="{C99E55E4-631B-48B6-B5E7-B296B599052F}">
      <dsp:nvSpPr>
        <dsp:cNvPr id="0" name=""/>
        <dsp:cNvSpPr/>
      </dsp:nvSpPr>
      <dsp:spPr>
        <a:xfrm>
          <a:off x="0" y="460160"/>
          <a:ext cx="8153400" cy="71501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servidor</a:t>
          </a:r>
          <a:endParaRPr lang="pt-BR" sz="2600" kern="1200" dirty="0"/>
        </a:p>
      </dsp:txBody>
      <dsp:txXfrm>
        <a:off x="0" y="460160"/>
        <a:ext cx="2446020" cy="715014"/>
      </dsp:txXfrm>
    </dsp:sp>
    <dsp:sp modelId="{5E1B972E-0251-44D8-AA5C-561094C6F82C}">
      <dsp:nvSpPr>
        <dsp:cNvPr id="0" name=""/>
        <dsp:cNvSpPr/>
      </dsp:nvSpPr>
      <dsp:spPr>
        <a:xfrm>
          <a:off x="5642716" y="519744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instalação Magento</a:t>
          </a:r>
          <a:endParaRPr lang="pt-BR" sz="1100" kern="1200" dirty="0"/>
        </a:p>
      </dsp:txBody>
      <dsp:txXfrm>
        <a:off x="5642716" y="519744"/>
        <a:ext cx="893768" cy="595845"/>
      </dsp:txXfrm>
    </dsp:sp>
    <dsp:sp modelId="{1A1D575F-6722-4F36-9F45-2ECBF029C277}">
      <dsp:nvSpPr>
        <dsp:cNvPr id="0" name=""/>
        <dsp:cNvSpPr/>
      </dsp:nvSpPr>
      <dsp:spPr>
        <a:xfrm>
          <a:off x="4637226" y="1115590"/>
          <a:ext cx="1452374" cy="238338"/>
        </a:xfrm>
        <a:custGeom>
          <a:avLst/>
          <a:gdLst/>
          <a:ahLst/>
          <a:cxnLst/>
          <a:rect l="0" t="0" r="0" b="0"/>
          <a:pathLst>
            <a:path>
              <a:moveTo>
                <a:pt x="1452374" y="0"/>
              </a:moveTo>
              <a:lnTo>
                <a:pt x="1452374" y="119169"/>
              </a:lnTo>
              <a:lnTo>
                <a:pt x="0" y="119169"/>
              </a:lnTo>
              <a:lnTo>
                <a:pt x="0" y="23833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F29B8-A547-4C94-99EE-05800BBC0A99}">
      <dsp:nvSpPr>
        <dsp:cNvPr id="0" name=""/>
        <dsp:cNvSpPr/>
      </dsp:nvSpPr>
      <dsp:spPr>
        <a:xfrm>
          <a:off x="4190341" y="1353928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siteA.com</a:t>
          </a:r>
          <a:endParaRPr lang="pt-BR" sz="1100" kern="1200" dirty="0"/>
        </a:p>
      </dsp:txBody>
      <dsp:txXfrm>
        <a:off x="4190341" y="1353928"/>
        <a:ext cx="893768" cy="595845"/>
      </dsp:txXfrm>
    </dsp:sp>
    <dsp:sp modelId="{972ED9A6-70B1-42CA-ABE4-652B055ECC5B}">
      <dsp:nvSpPr>
        <dsp:cNvPr id="0" name=""/>
        <dsp:cNvSpPr/>
      </dsp:nvSpPr>
      <dsp:spPr>
        <a:xfrm>
          <a:off x="3475327" y="1949774"/>
          <a:ext cx="1161899" cy="238338"/>
        </a:xfrm>
        <a:custGeom>
          <a:avLst/>
          <a:gdLst/>
          <a:ahLst/>
          <a:cxnLst/>
          <a:rect l="0" t="0" r="0" b="0"/>
          <a:pathLst>
            <a:path>
              <a:moveTo>
                <a:pt x="1161899" y="0"/>
              </a:moveTo>
              <a:lnTo>
                <a:pt x="1161899" y="119169"/>
              </a:lnTo>
              <a:lnTo>
                <a:pt x="0" y="119169"/>
              </a:lnTo>
              <a:lnTo>
                <a:pt x="0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91A20-433C-45EF-90C5-3C3D0F006613}">
      <dsp:nvSpPr>
        <dsp:cNvPr id="0" name=""/>
        <dsp:cNvSpPr/>
      </dsp:nvSpPr>
      <dsp:spPr>
        <a:xfrm>
          <a:off x="3028442" y="2188113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Loja de Sapatos Populares</a:t>
          </a:r>
          <a:endParaRPr lang="pt-BR" sz="1100" kern="1200" dirty="0"/>
        </a:p>
      </dsp:txBody>
      <dsp:txXfrm>
        <a:off x="3028442" y="2188113"/>
        <a:ext cx="893768" cy="595845"/>
      </dsp:txXfrm>
    </dsp:sp>
    <dsp:sp modelId="{39757617-BDE5-4345-B5A7-9E7B3656CC41}">
      <dsp:nvSpPr>
        <dsp:cNvPr id="0" name=""/>
        <dsp:cNvSpPr/>
      </dsp:nvSpPr>
      <dsp:spPr>
        <a:xfrm>
          <a:off x="2894377" y="2783958"/>
          <a:ext cx="580949" cy="238338"/>
        </a:xfrm>
        <a:custGeom>
          <a:avLst/>
          <a:gdLst/>
          <a:ahLst/>
          <a:cxnLst/>
          <a:rect l="0" t="0" r="0" b="0"/>
          <a:pathLst>
            <a:path>
              <a:moveTo>
                <a:pt x="580949" y="0"/>
              </a:moveTo>
              <a:lnTo>
                <a:pt x="580949" y="119169"/>
              </a:lnTo>
              <a:lnTo>
                <a:pt x="0" y="119169"/>
              </a:lnTo>
              <a:lnTo>
                <a:pt x="0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CE4F5-EDF8-481F-A98B-16DCB5483C4F}">
      <dsp:nvSpPr>
        <dsp:cNvPr id="0" name=""/>
        <dsp:cNvSpPr/>
      </dsp:nvSpPr>
      <dsp:spPr>
        <a:xfrm>
          <a:off x="2447493" y="3022297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português</a:t>
          </a:r>
          <a:endParaRPr lang="pt-BR" sz="1100" kern="1200" dirty="0"/>
        </a:p>
      </dsp:txBody>
      <dsp:txXfrm>
        <a:off x="2447493" y="3022297"/>
        <a:ext cx="893768" cy="595845"/>
      </dsp:txXfrm>
    </dsp:sp>
    <dsp:sp modelId="{319FDCCF-17A9-44EC-BEB0-1258EF44768C}">
      <dsp:nvSpPr>
        <dsp:cNvPr id="0" name=""/>
        <dsp:cNvSpPr/>
      </dsp:nvSpPr>
      <dsp:spPr>
        <a:xfrm>
          <a:off x="2848657" y="3618143"/>
          <a:ext cx="91440" cy="238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0A998-9CD3-4F72-9EE2-3B8B4AAA44B3}">
      <dsp:nvSpPr>
        <dsp:cNvPr id="0" name=""/>
        <dsp:cNvSpPr/>
      </dsp:nvSpPr>
      <dsp:spPr>
        <a:xfrm>
          <a:off x="2447493" y="3856481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categorias e produtos</a:t>
          </a:r>
          <a:endParaRPr lang="pt-BR" sz="1100" kern="1200" dirty="0"/>
        </a:p>
      </dsp:txBody>
      <dsp:txXfrm>
        <a:off x="2447493" y="3856481"/>
        <a:ext cx="893768" cy="595845"/>
      </dsp:txXfrm>
    </dsp:sp>
    <dsp:sp modelId="{A3F76816-F9E7-4786-9544-C009C4CCCB9D}">
      <dsp:nvSpPr>
        <dsp:cNvPr id="0" name=""/>
        <dsp:cNvSpPr/>
      </dsp:nvSpPr>
      <dsp:spPr>
        <a:xfrm>
          <a:off x="3475327" y="2783958"/>
          <a:ext cx="580949" cy="23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69"/>
              </a:lnTo>
              <a:lnTo>
                <a:pt x="580949" y="119169"/>
              </a:lnTo>
              <a:lnTo>
                <a:pt x="580949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3703F-9FF1-4BA5-9207-0B4DEF88A40B}">
      <dsp:nvSpPr>
        <dsp:cNvPr id="0" name=""/>
        <dsp:cNvSpPr/>
      </dsp:nvSpPr>
      <dsp:spPr>
        <a:xfrm>
          <a:off x="3609392" y="3022297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inglês</a:t>
          </a:r>
          <a:endParaRPr lang="pt-BR" sz="1100" kern="1200" dirty="0"/>
        </a:p>
      </dsp:txBody>
      <dsp:txXfrm>
        <a:off x="3609392" y="3022297"/>
        <a:ext cx="893768" cy="595845"/>
      </dsp:txXfrm>
    </dsp:sp>
    <dsp:sp modelId="{BB9A6CE1-49D0-4D25-BE25-F4E3FD84A600}">
      <dsp:nvSpPr>
        <dsp:cNvPr id="0" name=""/>
        <dsp:cNvSpPr/>
      </dsp:nvSpPr>
      <dsp:spPr>
        <a:xfrm>
          <a:off x="4010556" y="3618143"/>
          <a:ext cx="91440" cy="238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2B5D8-DDAE-41F5-A7E6-20A3EA9833B4}">
      <dsp:nvSpPr>
        <dsp:cNvPr id="0" name=""/>
        <dsp:cNvSpPr/>
      </dsp:nvSpPr>
      <dsp:spPr>
        <a:xfrm>
          <a:off x="3609392" y="3856481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categorias e produtos</a:t>
          </a:r>
          <a:endParaRPr lang="pt-BR" sz="1100" kern="1200" dirty="0"/>
        </a:p>
      </dsp:txBody>
      <dsp:txXfrm>
        <a:off x="3609392" y="3856481"/>
        <a:ext cx="893768" cy="595845"/>
      </dsp:txXfrm>
    </dsp:sp>
    <dsp:sp modelId="{E4632FA6-956D-42BA-8FC7-9D25998B2979}">
      <dsp:nvSpPr>
        <dsp:cNvPr id="0" name=""/>
        <dsp:cNvSpPr/>
      </dsp:nvSpPr>
      <dsp:spPr>
        <a:xfrm>
          <a:off x="4637226" y="1949774"/>
          <a:ext cx="1161899" cy="23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69"/>
              </a:lnTo>
              <a:lnTo>
                <a:pt x="1161899" y="119169"/>
              </a:lnTo>
              <a:lnTo>
                <a:pt x="1161899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369DA-9774-4152-B423-53A47F026156}">
      <dsp:nvSpPr>
        <dsp:cNvPr id="0" name=""/>
        <dsp:cNvSpPr/>
      </dsp:nvSpPr>
      <dsp:spPr>
        <a:xfrm>
          <a:off x="5352241" y="2188113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Loja de Sapatos Finos</a:t>
          </a:r>
          <a:endParaRPr lang="pt-BR" sz="1100" kern="1200" dirty="0"/>
        </a:p>
      </dsp:txBody>
      <dsp:txXfrm>
        <a:off x="5352241" y="2188113"/>
        <a:ext cx="893768" cy="595845"/>
      </dsp:txXfrm>
    </dsp:sp>
    <dsp:sp modelId="{12CA5CC1-27C1-45CB-AC49-6110B31846D9}">
      <dsp:nvSpPr>
        <dsp:cNvPr id="0" name=""/>
        <dsp:cNvSpPr/>
      </dsp:nvSpPr>
      <dsp:spPr>
        <a:xfrm>
          <a:off x="5218176" y="2783958"/>
          <a:ext cx="580949" cy="238338"/>
        </a:xfrm>
        <a:custGeom>
          <a:avLst/>
          <a:gdLst/>
          <a:ahLst/>
          <a:cxnLst/>
          <a:rect l="0" t="0" r="0" b="0"/>
          <a:pathLst>
            <a:path>
              <a:moveTo>
                <a:pt x="580949" y="0"/>
              </a:moveTo>
              <a:lnTo>
                <a:pt x="580949" y="119169"/>
              </a:lnTo>
              <a:lnTo>
                <a:pt x="0" y="119169"/>
              </a:lnTo>
              <a:lnTo>
                <a:pt x="0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35EC0-6EA7-40F6-8D00-C75C05F81DF8}">
      <dsp:nvSpPr>
        <dsp:cNvPr id="0" name=""/>
        <dsp:cNvSpPr/>
      </dsp:nvSpPr>
      <dsp:spPr>
        <a:xfrm>
          <a:off x="4771291" y="3022297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português</a:t>
          </a:r>
          <a:endParaRPr lang="pt-BR" sz="1100" kern="1200" dirty="0"/>
        </a:p>
      </dsp:txBody>
      <dsp:txXfrm>
        <a:off x="4771291" y="3022297"/>
        <a:ext cx="893768" cy="595845"/>
      </dsp:txXfrm>
    </dsp:sp>
    <dsp:sp modelId="{8519BE9D-81D2-4E27-B40A-DAE11AB04931}">
      <dsp:nvSpPr>
        <dsp:cNvPr id="0" name=""/>
        <dsp:cNvSpPr/>
      </dsp:nvSpPr>
      <dsp:spPr>
        <a:xfrm>
          <a:off x="5172456" y="3618143"/>
          <a:ext cx="91440" cy="238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AC739-700B-40E0-8692-7CA1E38110E1}">
      <dsp:nvSpPr>
        <dsp:cNvPr id="0" name=""/>
        <dsp:cNvSpPr/>
      </dsp:nvSpPr>
      <dsp:spPr>
        <a:xfrm>
          <a:off x="4771291" y="3856481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categorias e produtos</a:t>
          </a:r>
          <a:endParaRPr lang="pt-BR" sz="1100" kern="1200" dirty="0"/>
        </a:p>
      </dsp:txBody>
      <dsp:txXfrm>
        <a:off x="4771291" y="3856481"/>
        <a:ext cx="893768" cy="595845"/>
      </dsp:txXfrm>
    </dsp:sp>
    <dsp:sp modelId="{FA2AA1E0-A58D-4A91-9E54-0F07A8672200}">
      <dsp:nvSpPr>
        <dsp:cNvPr id="0" name=""/>
        <dsp:cNvSpPr/>
      </dsp:nvSpPr>
      <dsp:spPr>
        <a:xfrm>
          <a:off x="5799125" y="2783958"/>
          <a:ext cx="580949" cy="23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69"/>
              </a:lnTo>
              <a:lnTo>
                <a:pt x="580949" y="119169"/>
              </a:lnTo>
              <a:lnTo>
                <a:pt x="580949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6AED6-589A-4560-A627-66399E8F8C8B}">
      <dsp:nvSpPr>
        <dsp:cNvPr id="0" name=""/>
        <dsp:cNvSpPr/>
      </dsp:nvSpPr>
      <dsp:spPr>
        <a:xfrm>
          <a:off x="5933190" y="3022297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inglês</a:t>
          </a:r>
          <a:endParaRPr lang="pt-BR" sz="1100" kern="1200" dirty="0"/>
        </a:p>
      </dsp:txBody>
      <dsp:txXfrm>
        <a:off x="5933190" y="3022297"/>
        <a:ext cx="893768" cy="595845"/>
      </dsp:txXfrm>
    </dsp:sp>
    <dsp:sp modelId="{518653AF-61D6-4A72-B53E-8DE622372B78}">
      <dsp:nvSpPr>
        <dsp:cNvPr id="0" name=""/>
        <dsp:cNvSpPr/>
      </dsp:nvSpPr>
      <dsp:spPr>
        <a:xfrm>
          <a:off x="6334355" y="3618143"/>
          <a:ext cx="91440" cy="238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96DBC-29C0-408D-8478-2635B1AD09B3}">
      <dsp:nvSpPr>
        <dsp:cNvPr id="0" name=""/>
        <dsp:cNvSpPr/>
      </dsp:nvSpPr>
      <dsp:spPr>
        <a:xfrm>
          <a:off x="5933190" y="3856481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categorias e produtos</a:t>
          </a:r>
          <a:endParaRPr lang="pt-BR" sz="1100" kern="1200" dirty="0"/>
        </a:p>
      </dsp:txBody>
      <dsp:txXfrm>
        <a:off x="5933190" y="3856481"/>
        <a:ext cx="893768" cy="595845"/>
      </dsp:txXfrm>
    </dsp:sp>
    <dsp:sp modelId="{BAEFB2AE-2C47-4DD1-BE51-D986DC7D84CB}">
      <dsp:nvSpPr>
        <dsp:cNvPr id="0" name=""/>
        <dsp:cNvSpPr/>
      </dsp:nvSpPr>
      <dsp:spPr>
        <a:xfrm>
          <a:off x="6089600" y="1115590"/>
          <a:ext cx="1452374" cy="23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69"/>
              </a:lnTo>
              <a:lnTo>
                <a:pt x="1452374" y="119169"/>
              </a:lnTo>
              <a:lnTo>
                <a:pt x="1452374" y="23833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8D49E-01B5-4F36-88E8-2AD058557199}">
      <dsp:nvSpPr>
        <dsp:cNvPr id="0" name=""/>
        <dsp:cNvSpPr/>
      </dsp:nvSpPr>
      <dsp:spPr>
        <a:xfrm>
          <a:off x="7095090" y="1353928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siteB.com</a:t>
          </a:r>
          <a:endParaRPr lang="pt-BR" sz="1100" kern="1200" dirty="0"/>
        </a:p>
      </dsp:txBody>
      <dsp:txXfrm>
        <a:off x="7095090" y="1353928"/>
        <a:ext cx="893768" cy="595845"/>
      </dsp:txXfrm>
    </dsp:sp>
    <dsp:sp modelId="{63571C1C-BDF7-4B9E-800B-604199BC1C22}">
      <dsp:nvSpPr>
        <dsp:cNvPr id="0" name=""/>
        <dsp:cNvSpPr/>
      </dsp:nvSpPr>
      <dsp:spPr>
        <a:xfrm>
          <a:off x="7496254" y="1949774"/>
          <a:ext cx="91440" cy="238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3A5C6-6146-4912-A959-C8C1A3EECAB6}">
      <dsp:nvSpPr>
        <dsp:cNvPr id="0" name=""/>
        <dsp:cNvSpPr/>
      </dsp:nvSpPr>
      <dsp:spPr>
        <a:xfrm>
          <a:off x="7095090" y="2188113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Loja de Celulares</a:t>
          </a:r>
        </a:p>
      </dsp:txBody>
      <dsp:txXfrm>
        <a:off x="7095090" y="2188113"/>
        <a:ext cx="893768" cy="595845"/>
      </dsp:txXfrm>
    </dsp:sp>
    <dsp:sp modelId="{67FE92C1-39E0-4FE1-9571-2BB449C3347E}">
      <dsp:nvSpPr>
        <dsp:cNvPr id="0" name=""/>
        <dsp:cNvSpPr/>
      </dsp:nvSpPr>
      <dsp:spPr>
        <a:xfrm>
          <a:off x="7496254" y="2783958"/>
          <a:ext cx="91440" cy="238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DC223-D7EB-49A2-8AD2-DA6ED8E37AB1}">
      <dsp:nvSpPr>
        <dsp:cNvPr id="0" name=""/>
        <dsp:cNvSpPr/>
      </dsp:nvSpPr>
      <dsp:spPr>
        <a:xfrm>
          <a:off x="7095090" y="3022297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português</a:t>
          </a:r>
        </a:p>
      </dsp:txBody>
      <dsp:txXfrm>
        <a:off x="7095090" y="3022297"/>
        <a:ext cx="893768" cy="595845"/>
      </dsp:txXfrm>
    </dsp:sp>
    <dsp:sp modelId="{DD040EA0-3342-433D-829B-C0B69ADED2EA}">
      <dsp:nvSpPr>
        <dsp:cNvPr id="0" name=""/>
        <dsp:cNvSpPr/>
      </dsp:nvSpPr>
      <dsp:spPr>
        <a:xfrm>
          <a:off x="7496254" y="3618143"/>
          <a:ext cx="91440" cy="238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465BC-7AE6-4E2C-B6CA-A16301BEC3D5}">
      <dsp:nvSpPr>
        <dsp:cNvPr id="0" name=""/>
        <dsp:cNvSpPr/>
      </dsp:nvSpPr>
      <dsp:spPr>
        <a:xfrm>
          <a:off x="7095090" y="3856481"/>
          <a:ext cx="893768" cy="59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categorias e produtos</a:t>
          </a:r>
        </a:p>
      </dsp:txBody>
      <dsp:txXfrm>
        <a:off x="7095090" y="3856481"/>
        <a:ext cx="893768" cy="59584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ABC43A-EB8A-42F0-84B2-19494049AF28}">
      <dsp:nvSpPr>
        <dsp:cNvPr id="0" name=""/>
        <dsp:cNvSpPr/>
      </dsp:nvSpPr>
      <dsp:spPr>
        <a:xfrm rot="5400000">
          <a:off x="5198785" y="-2175203"/>
          <a:ext cx="69105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arquivos que compõem o software e serão responsáveis pelo funcionamento de uma ou múltiplas lojas</a:t>
          </a:r>
          <a:endParaRPr lang="pt-BR" sz="1400" kern="1200" dirty="0"/>
        </a:p>
      </dsp:txBody>
      <dsp:txXfrm rot="5400000">
        <a:off x="5198785" y="-2175203"/>
        <a:ext cx="691053" cy="5218176"/>
      </dsp:txXfrm>
    </dsp:sp>
    <dsp:sp modelId="{6519726D-CC02-4143-A65A-DA13AA925A29}">
      <dsp:nvSpPr>
        <dsp:cNvPr id="0" name=""/>
        <dsp:cNvSpPr/>
      </dsp:nvSpPr>
      <dsp:spPr>
        <a:xfrm>
          <a:off x="0" y="1975"/>
          <a:ext cx="2935224" cy="863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instalação Magento</a:t>
          </a:r>
          <a:endParaRPr lang="pt-BR" sz="2500" kern="1200" dirty="0"/>
        </a:p>
      </dsp:txBody>
      <dsp:txXfrm>
        <a:off x="0" y="1975"/>
        <a:ext cx="2935224" cy="863817"/>
      </dsp:txXfrm>
    </dsp:sp>
    <dsp:sp modelId="{136452F9-5970-4A12-99B4-6022235BF507}">
      <dsp:nvSpPr>
        <dsp:cNvPr id="0" name=""/>
        <dsp:cNvSpPr/>
      </dsp:nvSpPr>
      <dsp:spPr>
        <a:xfrm rot="5400000">
          <a:off x="5198785" y="-1268195"/>
          <a:ext cx="69105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corresponde a uma URL específica que responderá por uma loja ou um grupo de lojas</a:t>
          </a:r>
          <a:endParaRPr lang="pt-BR" sz="1400" kern="1200" dirty="0"/>
        </a:p>
      </dsp:txBody>
      <dsp:txXfrm rot="5400000">
        <a:off x="5198785" y="-1268195"/>
        <a:ext cx="691053" cy="5218176"/>
      </dsp:txXfrm>
    </dsp:sp>
    <dsp:sp modelId="{3CB84A88-C256-4ED2-BD75-1D4AD78C7F58}">
      <dsp:nvSpPr>
        <dsp:cNvPr id="0" name=""/>
        <dsp:cNvSpPr/>
      </dsp:nvSpPr>
      <dsp:spPr>
        <a:xfrm>
          <a:off x="0" y="908983"/>
          <a:ext cx="2935224" cy="863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website</a:t>
          </a:r>
          <a:endParaRPr lang="pt-BR" sz="2500" kern="1200" dirty="0"/>
        </a:p>
      </dsp:txBody>
      <dsp:txXfrm>
        <a:off x="0" y="908983"/>
        <a:ext cx="2935224" cy="863817"/>
      </dsp:txXfrm>
    </dsp:sp>
    <dsp:sp modelId="{B49F520D-C37E-4CA1-AD39-21F393069607}">
      <dsp:nvSpPr>
        <dsp:cNvPr id="0" name=""/>
        <dsp:cNvSpPr/>
      </dsp:nvSpPr>
      <dsp:spPr>
        <a:xfrm rot="5400000">
          <a:off x="5198785" y="-361188"/>
          <a:ext cx="69105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considera-se uma loja como um  espaço destinado a atender um grupo de clientes, com suas especificações e particularidades</a:t>
          </a:r>
          <a:endParaRPr lang="pt-BR" sz="1400" kern="1200" dirty="0"/>
        </a:p>
      </dsp:txBody>
      <dsp:txXfrm rot="5400000">
        <a:off x="5198785" y="-361188"/>
        <a:ext cx="691053" cy="5218176"/>
      </dsp:txXfrm>
    </dsp:sp>
    <dsp:sp modelId="{516762E3-E387-4BD2-BEB1-C88E8AF2CDE6}">
      <dsp:nvSpPr>
        <dsp:cNvPr id="0" name=""/>
        <dsp:cNvSpPr/>
      </dsp:nvSpPr>
      <dsp:spPr>
        <a:xfrm>
          <a:off x="0" y="1815991"/>
          <a:ext cx="2935224" cy="863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loja</a:t>
          </a:r>
          <a:endParaRPr lang="pt-BR" sz="2500" kern="1200" dirty="0"/>
        </a:p>
      </dsp:txBody>
      <dsp:txXfrm>
        <a:off x="0" y="1815991"/>
        <a:ext cx="2935224" cy="863817"/>
      </dsp:txXfrm>
    </dsp:sp>
    <dsp:sp modelId="{37E550C8-2E75-4321-B190-6CB70E84CB6A}">
      <dsp:nvSpPr>
        <dsp:cNvPr id="0" name=""/>
        <dsp:cNvSpPr/>
      </dsp:nvSpPr>
      <dsp:spPr>
        <a:xfrm rot="5400000">
          <a:off x="5198785" y="545819"/>
          <a:ext cx="69105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normalmente usadas para dividir os idiomas, é o conjunto de telas que o usuário visualiza no navegador</a:t>
          </a:r>
          <a:endParaRPr lang="pt-BR" sz="1400" kern="1200" dirty="0"/>
        </a:p>
      </dsp:txBody>
      <dsp:txXfrm rot="5400000">
        <a:off x="5198785" y="545819"/>
        <a:ext cx="691053" cy="5218176"/>
      </dsp:txXfrm>
    </dsp:sp>
    <dsp:sp modelId="{28CF2646-94B8-4E4A-9A9E-80DE7AABD7BC}">
      <dsp:nvSpPr>
        <dsp:cNvPr id="0" name=""/>
        <dsp:cNvSpPr/>
      </dsp:nvSpPr>
      <dsp:spPr>
        <a:xfrm>
          <a:off x="0" y="2722999"/>
          <a:ext cx="2935224" cy="863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visão de loja</a:t>
          </a:r>
          <a:endParaRPr lang="pt-BR" sz="2500" kern="1200" dirty="0"/>
        </a:p>
      </dsp:txBody>
      <dsp:txXfrm>
        <a:off x="0" y="2722999"/>
        <a:ext cx="2935224" cy="863817"/>
      </dsp:txXfrm>
    </dsp:sp>
    <dsp:sp modelId="{75959778-A7CF-47E0-9355-9C10C9D1674C}">
      <dsp:nvSpPr>
        <dsp:cNvPr id="0" name=""/>
        <dsp:cNvSpPr/>
      </dsp:nvSpPr>
      <dsp:spPr>
        <a:xfrm rot="5400000">
          <a:off x="5198785" y="1452827"/>
          <a:ext cx="69105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compreende as categorias e produtos que serão vendidos em uma loja; pode ser compartilhado entre várias lojas</a:t>
          </a:r>
          <a:endParaRPr lang="pt-BR" sz="1400" kern="1200" dirty="0"/>
        </a:p>
      </dsp:txBody>
      <dsp:txXfrm rot="5400000">
        <a:off x="5198785" y="1452827"/>
        <a:ext cx="691053" cy="5218176"/>
      </dsp:txXfrm>
    </dsp:sp>
    <dsp:sp modelId="{54F0E0E3-A8C8-4076-B3FB-34C0F24CE124}">
      <dsp:nvSpPr>
        <dsp:cNvPr id="0" name=""/>
        <dsp:cNvSpPr/>
      </dsp:nvSpPr>
      <dsp:spPr>
        <a:xfrm>
          <a:off x="0" y="3630007"/>
          <a:ext cx="2935224" cy="863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catálogo</a:t>
          </a:r>
          <a:endParaRPr lang="pt-BR" sz="2500" kern="1200" dirty="0"/>
        </a:p>
      </dsp:txBody>
      <dsp:txXfrm>
        <a:off x="0" y="3630007"/>
        <a:ext cx="2935224" cy="86381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0C5FF5-E7D2-4ADF-B709-A118ED6E77E6}">
      <dsp:nvSpPr>
        <dsp:cNvPr id="0" name=""/>
        <dsp:cNvSpPr/>
      </dsp:nvSpPr>
      <dsp:spPr>
        <a:xfrm>
          <a:off x="3980" y="145301"/>
          <a:ext cx="1894232" cy="130512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EC843-FBEA-47F2-830B-004865A60467}">
      <dsp:nvSpPr>
        <dsp:cNvPr id="0" name=""/>
        <dsp:cNvSpPr/>
      </dsp:nvSpPr>
      <dsp:spPr>
        <a:xfrm>
          <a:off x="3980" y="1450428"/>
          <a:ext cx="1894232" cy="702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Cleo Moreira</a:t>
          </a:r>
          <a:endParaRPr lang="pt-BR" sz="2100" kern="1200" dirty="0"/>
        </a:p>
      </dsp:txBody>
      <dsp:txXfrm>
        <a:off x="3980" y="1450428"/>
        <a:ext cx="1894232" cy="702760"/>
      </dsp:txXfrm>
    </dsp:sp>
    <dsp:sp modelId="{11AB81DA-2ED2-43A4-B5ED-7669243CD41A}">
      <dsp:nvSpPr>
        <dsp:cNvPr id="0" name=""/>
        <dsp:cNvSpPr/>
      </dsp:nvSpPr>
      <dsp:spPr>
        <a:xfrm>
          <a:off x="2087715" y="145301"/>
          <a:ext cx="1894232" cy="130512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B6E2A-579F-4ADD-991F-4F979BAF837F}">
      <dsp:nvSpPr>
        <dsp:cNvPr id="0" name=""/>
        <dsp:cNvSpPr/>
      </dsp:nvSpPr>
      <dsp:spPr>
        <a:xfrm>
          <a:off x="2087715" y="1450428"/>
          <a:ext cx="1894232" cy="702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Geek World</a:t>
          </a:r>
          <a:endParaRPr lang="pt-BR" sz="2100" kern="1200" dirty="0"/>
        </a:p>
      </dsp:txBody>
      <dsp:txXfrm>
        <a:off x="2087715" y="1450428"/>
        <a:ext cx="1894232" cy="702760"/>
      </dsp:txXfrm>
    </dsp:sp>
    <dsp:sp modelId="{FD08C33E-F534-41FE-A936-89698FDB7EDD}">
      <dsp:nvSpPr>
        <dsp:cNvPr id="0" name=""/>
        <dsp:cNvSpPr/>
      </dsp:nvSpPr>
      <dsp:spPr>
        <a:xfrm>
          <a:off x="4171451" y="145301"/>
          <a:ext cx="1894232" cy="130512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37D6E-ED19-42A1-988F-5EEC95D7359A}">
      <dsp:nvSpPr>
        <dsp:cNvPr id="0" name=""/>
        <dsp:cNvSpPr/>
      </dsp:nvSpPr>
      <dsp:spPr>
        <a:xfrm>
          <a:off x="4171451" y="1450428"/>
          <a:ext cx="1894232" cy="702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Santho Aroma</a:t>
          </a:r>
          <a:endParaRPr lang="pt-BR" sz="2100" kern="1200" dirty="0"/>
        </a:p>
      </dsp:txBody>
      <dsp:txXfrm>
        <a:off x="4171451" y="1450428"/>
        <a:ext cx="1894232" cy="702760"/>
      </dsp:txXfrm>
    </dsp:sp>
    <dsp:sp modelId="{2887142D-9C41-4583-91E2-30D9912D1771}">
      <dsp:nvSpPr>
        <dsp:cNvPr id="0" name=""/>
        <dsp:cNvSpPr/>
      </dsp:nvSpPr>
      <dsp:spPr>
        <a:xfrm>
          <a:off x="6255186" y="145301"/>
          <a:ext cx="1894232" cy="130512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14701-F5CB-471F-8742-2E8C53BDBB7D}">
      <dsp:nvSpPr>
        <dsp:cNvPr id="0" name=""/>
        <dsp:cNvSpPr/>
      </dsp:nvSpPr>
      <dsp:spPr>
        <a:xfrm>
          <a:off x="6255186" y="1450428"/>
          <a:ext cx="1894232" cy="702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Intelidente</a:t>
          </a:r>
          <a:endParaRPr lang="pt-BR" sz="2100" kern="1200" dirty="0"/>
        </a:p>
      </dsp:txBody>
      <dsp:txXfrm>
        <a:off x="6255186" y="1450428"/>
        <a:ext cx="1894232" cy="702760"/>
      </dsp:txXfrm>
    </dsp:sp>
    <dsp:sp modelId="{3377EA8B-A511-4146-82F2-5EDD02E7236E}">
      <dsp:nvSpPr>
        <dsp:cNvPr id="0" name=""/>
        <dsp:cNvSpPr/>
      </dsp:nvSpPr>
      <dsp:spPr>
        <a:xfrm>
          <a:off x="1045848" y="2342611"/>
          <a:ext cx="1894232" cy="1305126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97FDB-F234-4149-9210-4450D5A295CA}">
      <dsp:nvSpPr>
        <dsp:cNvPr id="0" name=""/>
        <dsp:cNvSpPr/>
      </dsp:nvSpPr>
      <dsp:spPr>
        <a:xfrm>
          <a:off x="1045848" y="3647737"/>
          <a:ext cx="1894232" cy="702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Loja do Profissional</a:t>
          </a:r>
          <a:endParaRPr lang="pt-BR" sz="2100" kern="1200" dirty="0"/>
        </a:p>
      </dsp:txBody>
      <dsp:txXfrm>
        <a:off x="1045848" y="3647737"/>
        <a:ext cx="1894232" cy="702760"/>
      </dsp:txXfrm>
    </dsp:sp>
    <dsp:sp modelId="{DFC7AFB9-C404-4BB4-A450-3B31EFDC5E01}">
      <dsp:nvSpPr>
        <dsp:cNvPr id="0" name=""/>
        <dsp:cNvSpPr/>
      </dsp:nvSpPr>
      <dsp:spPr>
        <a:xfrm>
          <a:off x="3129583" y="2342611"/>
          <a:ext cx="1894232" cy="1305126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91495-02C7-46C0-B2C4-1761086F1C68}">
      <dsp:nvSpPr>
        <dsp:cNvPr id="0" name=""/>
        <dsp:cNvSpPr/>
      </dsp:nvSpPr>
      <dsp:spPr>
        <a:xfrm>
          <a:off x="3129583" y="3647737"/>
          <a:ext cx="1894232" cy="702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PDF Books</a:t>
          </a:r>
          <a:endParaRPr lang="pt-BR" sz="2100" kern="1200" dirty="0"/>
        </a:p>
      </dsp:txBody>
      <dsp:txXfrm>
        <a:off x="3129583" y="3647737"/>
        <a:ext cx="1894232" cy="702760"/>
      </dsp:txXfrm>
    </dsp:sp>
    <dsp:sp modelId="{7B472063-6BE3-4075-807C-4661157F2D01}">
      <dsp:nvSpPr>
        <dsp:cNvPr id="0" name=""/>
        <dsp:cNvSpPr/>
      </dsp:nvSpPr>
      <dsp:spPr>
        <a:xfrm>
          <a:off x="5213319" y="2342611"/>
          <a:ext cx="1894232" cy="1305126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C073B-8DF0-45BE-9F93-C033B9A9B473}">
      <dsp:nvSpPr>
        <dsp:cNvPr id="0" name=""/>
        <dsp:cNvSpPr/>
      </dsp:nvSpPr>
      <dsp:spPr>
        <a:xfrm>
          <a:off x="5213319" y="3647737"/>
          <a:ext cx="1894232" cy="702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Lu De Mari</a:t>
          </a:r>
          <a:endParaRPr lang="pt-BR" sz="2100" kern="1200" dirty="0"/>
        </a:p>
      </dsp:txBody>
      <dsp:txXfrm>
        <a:off x="5213319" y="3647737"/>
        <a:ext cx="1894232" cy="7027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D62CC1-7696-4E32-B2E1-AE5AC7CEB2E0}">
      <dsp:nvSpPr>
        <dsp:cNvPr id="0" name=""/>
        <dsp:cNvSpPr/>
      </dsp:nvSpPr>
      <dsp:spPr>
        <a:xfrm>
          <a:off x="39" y="137962"/>
          <a:ext cx="3809962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/>
            <a:t>base/default</a:t>
          </a:r>
          <a:endParaRPr lang="pt-BR" sz="2500" b="1" kern="1200" dirty="0"/>
        </a:p>
      </dsp:txBody>
      <dsp:txXfrm>
        <a:off x="39" y="137962"/>
        <a:ext cx="3809962" cy="720000"/>
      </dsp:txXfrm>
    </dsp:sp>
    <dsp:sp modelId="{191FA127-C6EC-4001-B6AC-FACAB4DE6FAF}">
      <dsp:nvSpPr>
        <dsp:cNvPr id="0" name=""/>
        <dsp:cNvSpPr/>
      </dsp:nvSpPr>
      <dsp:spPr>
        <a:xfrm>
          <a:off x="39" y="857962"/>
          <a:ext cx="3809962" cy="3499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arquivos originais do </a:t>
          </a:r>
          <a:r>
            <a:rPr lang="pt-BR" sz="2500" kern="1200" dirty="0" err="1" smtClean="0"/>
            <a:t>Magento</a:t>
          </a:r>
          <a:endParaRPr lang="pt-B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não devem ser alterados</a:t>
          </a:r>
          <a:endParaRPr lang="pt-B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são usados como base para o funcionamento do sistema</a:t>
          </a:r>
          <a:endParaRPr lang="pt-B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467 arquivos, em 237 pastas</a:t>
          </a:r>
          <a:endParaRPr lang="pt-BR" sz="2500" kern="1200" dirty="0"/>
        </a:p>
      </dsp:txBody>
      <dsp:txXfrm>
        <a:off x="39" y="857962"/>
        <a:ext cx="3809962" cy="3499875"/>
      </dsp:txXfrm>
    </dsp:sp>
    <dsp:sp modelId="{3F83B65E-1278-476A-8AE8-B527D9538302}">
      <dsp:nvSpPr>
        <dsp:cNvPr id="0" name=""/>
        <dsp:cNvSpPr/>
      </dsp:nvSpPr>
      <dsp:spPr>
        <a:xfrm>
          <a:off x="4343397" y="137962"/>
          <a:ext cx="3809962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/>
            <a:t>meu-tema/default</a:t>
          </a:r>
          <a:endParaRPr lang="pt-BR" sz="2500" b="1" kern="1200" dirty="0"/>
        </a:p>
      </dsp:txBody>
      <dsp:txXfrm>
        <a:off x="4343397" y="137962"/>
        <a:ext cx="3809962" cy="720000"/>
      </dsp:txXfrm>
    </dsp:sp>
    <dsp:sp modelId="{87320E47-165D-4EB9-A901-B81A4C553B34}">
      <dsp:nvSpPr>
        <dsp:cNvPr id="0" name=""/>
        <dsp:cNvSpPr/>
      </dsp:nvSpPr>
      <dsp:spPr>
        <a:xfrm>
          <a:off x="4343397" y="857962"/>
          <a:ext cx="3809962" cy="3499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arquivos que farão parte do tema personalizado</a:t>
          </a:r>
          <a:endParaRPr lang="pt-B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só serão criados quando houver necessidade de modificação</a:t>
          </a:r>
          <a:endParaRPr lang="pt-B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não são substituídos em uma atualização</a:t>
          </a:r>
          <a:endParaRPr lang="pt-BR" sz="2500" kern="1200" dirty="0"/>
        </a:p>
      </dsp:txBody>
      <dsp:txXfrm>
        <a:off x="4343397" y="857962"/>
        <a:ext cx="3809962" cy="349987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D62CC1-7696-4E32-B2E1-AE5AC7CEB2E0}">
      <dsp:nvSpPr>
        <dsp:cNvPr id="0" name=""/>
        <dsp:cNvSpPr/>
      </dsp:nvSpPr>
      <dsp:spPr>
        <a:xfrm>
          <a:off x="2547" y="234164"/>
          <a:ext cx="2484239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Layout</a:t>
          </a:r>
          <a:endParaRPr lang="pt-BR" sz="2100" b="1" kern="1200" dirty="0"/>
        </a:p>
      </dsp:txBody>
      <dsp:txXfrm>
        <a:off x="2547" y="234164"/>
        <a:ext cx="2484239" cy="604800"/>
      </dsp:txXfrm>
    </dsp:sp>
    <dsp:sp modelId="{191FA127-C6EC-4001-B6AC-FACAB4DE6FAF}">
      <dsp:nvSpPr>
        <dsp:cNvPr id="0" name=""/>
        <dsp:cNvSpPr/>
      </dsp:nvSpPr>
      <dsp:spPr>
        <a:xfrm>
          <a:off x="2547" y="838964"/>
          <a:ext cx="2484239" cy="34226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arquivos XML</a:t>
          </a:r>
          <a:endParaRPr lang="pt-BR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responsáveis pela exibição e posição dos blocos da página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estão relacionados à área de atuação</a:t>
          </a:r>
          <a:endParaRPr lang="pt-BR" sz="2100" kern="1200" dirty="0"/>
        </a:p>
      </dsp:txBody>
      <dsp:txXfrm>
        <a:off x="2547" y="838964"/>
        <a:ext cx="2484239" cy="3422671"/>
      </dsp:txXfrm>
    </dsp:sp>
    <dsp:sp modelId="{C219EDDE-259D-4B6F-975C-EF31CB662977}">
      <dsp:nvSpPr>
        <dsp:cNvPr id="0" name=""/>
        <dsp:cNvSpPr/>
      </dsp:nvSpPr>
      <dsp:spPr>
        <a:xfrm>
          <a:off x="2834580" y="234164"/>
          <a:ext cx="2484239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Template</a:t>
          </a:r>
          <a:endParaRPr lang="pt-BR" sz="2100" b="1" kern="1200" dirty="0"/>
        </a:p>
      </dsp:txBody>
      <dsp:txXfrm>
        <a:off x="2834580" y="234164"/>
        <a:ext cx="2484239" cy="604800"/>
      </dsp:txXfrm>
    </dsp:sp>
    <dsp:sp modelId="{AD8E2108-B0FB-4D34-94D9-5ABAC35EAF73}">
      <dsp:nvSpPr>
        <dsp:cNvPr id="0" name=""/>
        <dsp:cNvSpPr/>
      </dsp:nvSpPr>
      <dsp:spPr>
        <a:xfrm>
          <a:off x="2834580" y="838964"/>
          <a:ext cx="2484239" cy="34226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arquivos PHTML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responsáveis pelo corpo do tema, pela construção de cada um dos blocos da página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arquivos pequenos, muito segmentados</a:t>
          </a:r>
          <a:endParaRPr lang="pt-BR" sz="2100" kern="1200" dirty="0"/>
        </a:p>
      </dsp:txBody>
      <dsp:txXfrm>
        <a:off x="2834580" y="838964"/>
        <a:ext cx="2484239" cy="3422671"/>
      </dsp:txXfrm>
    </dsp:sp>
    <dsp:sp modelId="{C0E9EED6-FA8C-4116-93A0-5863B3CC34AE}">
      <dsp:nvSpPr>
        <dsp:cNvPr id="0" name=""/>
        <dsp:cNvSpPr/>
      </dsp:nvSpPr>
      <dsp:spPr>
        <a:xfrm>
          <a:off x="5666612" y="234164"/>
          <a:ext cx="2484239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err="1" smtClean="0"/>
            <a:t>Skin</a:t>
          </a:r>
          <a:endParaRPr lang="pt-BR" sz="2100" b="1" kern="1200" dirty="0"/>
        </a:p>
      </dsp:txBody>
      <dsp:txXfrm>
        <a:off x="5666612" y="234164"/>
        <a:ext cx="2484239" cy="604800"/>
      </dsp:txXfrm>
    </dsp:sp>
    <dsp:sp modelId="{EFA54BA3-9C3C-4DB9-B877-C940BE9E82F9}">
      <dsp:nvSpPr>
        <dsp:cNvPr id="0" name=""/>
        <dsp:cNvSpPr/>
      </dsp:nvSpPr>
      <dsp:spPr>
        <a:xfrm>
          <a:off x="5666612" y="838964"/>
          <a:ext cx="2484239" cy="34226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arquivos CSS e </a:t>
          </a:r>
          <a:r>
            <a:rPr lang="pt-BR" sz="2100" kern="1200" dirty="0" err="1" smtClean="0"/>
            <a:t>Javascript</a:t>
          </a:r>
          <a:r>
            <a:rPr lang="pt-BR" sz="2100" kern="1200" dirty="0" smtClean="0"/>
            <a:t> + imagens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dão o acabamento nos blocos da página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pode-se mudar um tema apenas com CSS</a:t>
          </a:r>
          <a:endParaRPr lang="pt-BR" sz="2100" kern="1200" dirty="0"/>
        </a:p>
      </dsp:txBody>
      <dsp:txXfrm>
        <a:off x="5666612" y="838964"/>
        <a:ext cx="2484239" cy="342267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ABC43A-EB8A-42F0-84B2-19494049AF28}">
      <dsp:nvSpPr>
        <dsp:cNvPr id="0" name=""/>
        <dsp:cNvSpPr/>
      </dsp:nvSpPr>
      <dsp:spPr>
        <a:xfrm rot="5400000">
          <a:off x="4964775" y="-1882471"/>
          <a:ext cx="115907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arquivos XML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são os responsáveis pelo definição e posicionamento dos blocos, estruturais e de conteúdo</a:t>
          </a:r>
          <a:endParaRPr lang="pt-BR" sz="1700" kern="1200" dirty="0"/>
        </a:p>
      </dsp:txBody>
      <dsp:txXfrm rot="5400000">
        <a:off x="4964775" y="-1882471"/>
        <a:ext cx="1159073" cy="5218176"/>
      </dsp:txXfrm>
    </dsp:sp>
    <dsp:sp modelId="{6519726D-CC02-4143-A65A-DA13AA925A29}">
      <dsp:nvSpPr>
        <dsp:cNvPr id="0" name=""/>
        <dsp:cNvSpPr/>
      </dsp:nvSpPr>
      <dsp:spPr>
        <a:xfrm>
          <a:off x="0" y="2195"/>
          <a:ext cx="2935224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kern="1200" dirty="0" smtClean="0"/>
            <a:t>layout</a:t>
          </a:r>
          <a:endParaRPr lang="pt-BR" sz="4700" kern="1200" dirty="0"/>
        </a:p>
      </dsp:txBody>
      <dsp:txXfrm>
        <a:off x="0" y="2195"/>
        <a:ext cx="2935224" cy="1448841"/>
      </dsp:txXfrm>
    </dsp:sp>
    <dsp:sp modelId="{136452F9-5970-4A12-99B4-6022235BF507}">
      <dsp:nvSpPr>
        <dsp:cNvPr id="0" name=""/>
        <dsp:cNvSpPr/>
      </dsp:nvSpPr>
      <dsp:spPr>
        <a:xfrm rot="5400000">
          <a:off x="4964775" y="-361188"/>
          <a:ext cx="115907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arquivos PHTML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são os blocos de código PHP e HTML responsáveis pelo corpo das páginas e inclusão de conteúdo dinâmico</a:t>
          </a:r>
          <a:endParaRPr lang="pt-BR" sz="1700" kern="1200" dirty="0"/>
        </a:p>
      </dsp:txBody>
      <dsp:txXfrm rot="5400000">
        <a:off x="4964775" y="-361188"/>
        <a:ext cx="1159073" cy="5218176"/>
      </dsp:txXfrm>
    </dsp:sp>
    <dsp:sp modelId="{3CB84A88-C256-4ED2-BD75-1D4AD78C7F58}">
      <dsp:nvSpPr>
        <dsp:cNvPr id="0" name=""/>
        <dsp:cNvSpPr/>
      </dsp:nvSpPr>
      <dsp:spPr>
        <a:xfrm>
          <a:off x="0" y="1523479"/>
          <a:ext cx="2935224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kern="1200" dirty="0" smtClean="0"/>
            <a:t>template</a:t>
          </a:r>
          <a:endParaRPr lang="pt-BR" sz="4700" kern="1200" dirty="0"/>
        </a:p>
      </dsp:txBody>
      <dsp:txXfrm>
        <a:off x="0" y="1523479"/>
        <a:ext cx="2935224" cy="1448841"/>
      </dsp:txXfrm>
    </dsp:sp>
    <dsp:sp modelId="{B49F520D-C37E-4CA1-AD39-21F393069607}">
      <dsp:nvSpPr>
        <dsp:cNvPr id="0" name=""/>
        <dsp:cNvSpPr/>
      </dsp:nvSpPr>
      <dsp:spPr>
        <a:xfrm rot="5400000">
          <a:off x="4964775" y="1160095"/>
          <a:ext cx="115907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arquivos CSV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arquivos com a tradução dos termos, do inglês para o idioma desejado</a:t>
          </a:r>
          <a:endParaRPr lang="pt-BR" sz="1700" kern="1200" dirty="0"/>
        </a:p>
      </dsp:txBody>
      <dsp:txXfrm rot="5400000">
        <a:off x="4964775" y="1160095"/>
        <a:ext cx="1159073" cy="5218176"/>
      </dsp:txXfrm>
    </dsp:sp>
    <dsp:sp modelId="{516762E3-E387-4BD2-BEB1-C88E8AF2CDE6}">
      <dsp:nvSpPr>
        <dsp:cNvPr id="0" name=""/>
        <dsp:cNvSpPr/>
      </dsp:nvSpPr>
      <dsp:spPr>
        <a:xfrm>
          <a:off x="0" y="3044762"/>
          <a:ext cx="2935224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kern="1200" dirty="0" smtClean="0"/>
            <a:t>locale</a:t>
          </a:r>
          <a:endParaRPr lang="pt-BR" sz="4700" kern="1200" dirty="0"/>
        </a:p>
      </dsp:txBody>
      <dsp:txXfrm>
        <a:off x="0" y="3044762"/>
        <a:ext cx="2935224" cy="1448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38F682-4B27-4145-A31C-60AEE011EE96}" type="datetimeFigureOut">
              <a:rPr lang="pt-BR"/>
              <a:pPr>
                <a:defRPr/>
              </a:pPr>
              <a:t>31/08/2011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B3D7D7-44E7-412E-9762-F2F02D2078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A9A1FD-B9D3-41A5-A8EB-9ECB1D26F99B}" type="datetimeFigureOut">
              <a:rPr lang="pt-BR" smtClean="0"/>
              <a:pPr>
                <a:defRPr/>
              </a:pPr>
              <a:t>31/08/2011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pt-BR" smtClean="0"/>
              <a:t>Hydra Studio -2010 – não pode ser distribuído sem autorização por escrito do autor</a:t>
            </a: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9DABC6F-9951-4D13-82FD-0BFA72F5E9C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CD41F-BE2E-448A-8015-A664CBA0F0A8}" type="datetimeFigureOut">
              <a:rPr lang="pt-BR" smtClean="0"/>
              <a:pPr>
                <a:defRPr/>
              </a:pPr>
              <a:t>31/08/2011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5D749-4840-464C-A843-FA385075936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www.queroterminhaloja.com</a:t>
            </a: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93B858F9-B669-4E68-82FA-77375911A191}" type="slidenum">
              <a:rPr lang="pt-BR" smtClean="0"/>
              <a:pPr>
                <a:defRPr/>
              </a:pPr>
              <a:t>‹nº›</a:t>
            </a:fld>
            <a:r>
              <a:rPr lang="pt-BR" smtClean="0"/>
              <a:t>/</a:t>
            </a:r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3CE8E-7D91-4639-AC63-57F03B4C321C}" type="datetimeFigureOut">
              <a:rPr lang="pt-BR"/>
              <a:pPr>
                <a:defRPr/>
              </a:pPr>
              <a:t>31/08/2011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F70E-1D0C-4FE2-8564-7E13EB76ED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www.queroterminhaloja.com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86A93B-73AC-4528-B382-47C6F6711B4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5A136-9C2C-4265-A009-BD1F93FE87A9}" type="datetimeFigureOut">
              <a:rPr lang="pt-BR" smtClean="0"/>
              <a:pPr>
                <a:defRPr/>
              </a:pPr>
              <a:t>31/08/2011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B2FFBB-342B-45EE-9369-FB1BF9E5829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3C1C2676-B590-4D5E-800D-B9B465C9109A}" type="datetimeFigureOut">
              <a:rPr lang="pt-BR" smtClean="0"/>
              <a:pPr>
                <a:defRPr/>
              </a:pPr>
              <a:t>31/08/2011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7C01DA65-DACF-476B-BE05-1A4282C3C33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7CC5DA6F-7D61-4709-866E-E14A1ED92119}" type="datetimeFigureOut">
              <a:rPr lang="pt-BR" smtClean="0"/>
              <a:pPr>
                <a:defRPr/>
              </a:pPr>
              <a:t>31/08/2011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90C4AAE9-F17D-445C-BF9F-64DF915F229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FC6E62-19DD-4B97-960C-53DAF9F470E5}" type="datetimeFigureOut">
              <a:rPr lang="pt-BR" smtClean="0"/>
              <a:pPr>
                <a:defRPr/>
              </a:pPr>
              <a:t>31/08/2011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500B37-E591-4BCC-B2CD-9CA68632AE8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E97F4-00B9-4CC6-A670-70907C6206FE}" type="datetimeFigureOut">
              <a:rPr lang="pt-BR" smtClean="0"/>
              <a:pPr>
                <a:defRPr/>
              </a:pPr>
              <a:t>31/08/2011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EF4FF1D-0E6E-4F13-A152-62B5BFB5FC8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3344FE-3859-41B7-8FBA-4E87A2700DE6}" type="datetimeFigureOut">
              <a:rPr lang="pt-BR" smtClean="0"/>
              <a:pPr>
                <a:defRPr/>
              </a:pPr>
              <a:t>31/08/2011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986A4E-201F-4DEF-A07A-13F40FAA4AC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A19942AA-537B-4E91-91DA-987EE033DB5D}" type="datetimeFigureOut">
              <a:rPr lang="pt-BR" smtClean="0"/>
              <a:pPr>
                <a:defRPr/>
              </a:pPr>
              <a:t>31/08/2011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8463BE5-192A-45BD-976B-714A0805BE8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8/31/2011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pt-BR" smtClean="0"/>
              <a:t>www.queroterminhaloja.com</a:t>
            </a: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B858F9-B669-4E68-82FA-77375911A191}" type="slidenum">
              <a:rPr lang="pt-BR" smtClean="0"/>
              <a:pPr>
                <a:defRPr/>
              </a:pPr>
              <a:t>‹nº›</a:t>
            </a:fld>
            <a:r>
              <a:rPr lang="pt-BR" smtClean="0"/>
              <a:t>/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821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-24"/>
            <a:ext cx="9144000" cy="50006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38" name="Título 1"/>
          <p:cNvSpPr>
            <a:spLocks noGrp="1"/>
          </p:cNvSpPr>
          <p:nvPr>
            <p:ph type="ctrTitle"/>
          </p:nvPr>
        </p:nvSpPr>
        <p:spPr>
          <a:xfrm>
            <a:off x="0" y="5000636"/>
            <a:ext cx="9144000" cy="928670"/>
          </a:xfrm>
        </p:spPr>
        <p:txBody>
          <a:bodyPr>
            <a:normAutofit/>
          </a:bodyPr>
          <a:lstStyle/>
          <a:p>
            <a:pPr algn="r"/>
            <a:r>
              <a:rPr lang="pt-BR" sz="4000" cap="none" dirty="0" smtClean="0">
                <a:solidFill>
                  <a:schemeClr val="tx1"/>
                </a:solidFill>
              </a:rPr>
              <a:t>ANDRÉ GUGLIOTTI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" y="2928934"/>
            <a:ext cx="9144000" cy="2101980"/>
          </a:xfrm>
          <a:prstGeom prst="rect">
            <a:avLst/>
          </a:prstGeom>
        </p:spPr>
        <p:txBody>
          <a:bodyPr tIns="0" rIns="45720" bIns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6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Construindo layouts no </a:t>
            </a:r>
            <a:r>
              <a:rPr lang="pt-BR" sz="65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Magento Commerce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57190"/>
            <a:ext cx="4876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66939" y="6072206"/>
            <a:ext cx="6777061" cy="642942"/>
          </a:xfrm>
          <a:prstGeom prst="rect">
            <a:avLst/>
          </a:prstGeom>
        </p:spPr>
        <p:txBody>
          <a:bodyPr vert="horz" anchor="b">
            <a:normAutofit fontScale="7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smtClean="0">
                <a:latin typeface="+mj-lt"/>
                <a:ea typeface="+mj-ea"/>
                <a:cs typeface="+mj-cs"/>
              </a:rPr>
              <a:t>todos </a:t>
            </a:r>
            <a:r>
              <a:rPr lang="pt-BR" sz="2800" dirty="0" smtClean="0">
                <a:latin typeface="+mj-lt"/>
                <a:ea typeface="+mj-ea"/>
                <a:cs typeface="+mj-cs"/>
              </a:rPr>
              <a:t>os direitos reservados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agosto/2011</a:t>
            </a:r>
            <a:endParaRPr kumimoji="0" lang="pt-BR" sz="2800" b="0" i="0" u="none" strike="noStrike" kern="1200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Configuração em níveis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693" y="1714488"/>
            <a:ext cx="838358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" y="650083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imagem: Magento Commerce Design Guide</a:t>
            </a:r>
            <a:endParaRPr lang="pt-BR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Temas personalizados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montar um tema?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Design Packages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932940" cy="464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" y="650083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imagem: Magento Commerce Design Guide</a:t>
            </a:r>
            <a:endParaRPr lang="pt-BR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Design Packages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tema Base/Default – tema padrão do Magento, contendo todo os arquivos necessários para o funcionamento da loja</a:t>
            </a:r>
          </a:p>
          <a:p>
            <a:r>
              <a:rPr lang="pt-BR" dirty="0" smtClean="0"/>
              <a:t>tema Package 1/Default – tema que contém os arquivos necessários ao funcionamento do tema personalizado</a:t>
            </a:r>
          </a:p>
          <a:p>
            <a:r>
              <a:rPr lang="pt-BR" dirty="0" smtClean="0"/>
              <a:t>temas Package 1/Variations – tema que contém os arquivos para o funcionamento dos temas sazonais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Hierarquia de temas Magento</a:t>
            </a:r>
            <a:endParaRPr lang="pt-BR" dirty="0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" y="650083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imagem: Magento Commerce Design Guide</a:t>
            </a:r>
            <a:endParaRPr lang="pt-BR" sz="16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8572528" cy="4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57158" y="1643050"/>
            <a:ext cx="8715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my-theme/default				my-theme/variation-1</a:t>
            </a:r>
            <a:endParaRPr lang="pt-BR" sz="1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Hierarquia de temas Magento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9" y="1546114"/>
            <a:ext cx="8162953" cy="474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" y="650083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imagem: Magento Commerce Design Guide</a:t>
            </a:r>
            <a:endParaRPr lang="pt-BR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Hierarquia de temas Magento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os arquivos são procurados na ordem inversa da importância dos temas</a:t>
            </a:r>
          </a:p>
          <a:p>
            <a:r>
              <a:rPr lang="pt-BR" dirty="0" smtClean="0"/>
              <a:t>primeiro, na variação mais específica de um Design Package</a:t>
            </a:r>
          </a:p>
          <a:p>
            <a:r>
              <a:rPr lang="pt-BR" dirty="0" smtClean="0"/>
              <a:t>depois, na variação default do Design Package</a:t>
            </a:r>
          </a:p>
          <a:p>
            <a:r>
              <a:rPr lang="pt-BR" dirty="0" smtClean="0"/>
              <a:t>e por último, todos os arquivos não encontrados até aqui serão carregados a partir do tema Padrão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de um tema </a:t>
            </a:r>
            <a:r>
              <a:rPr lang="pt-BR" dirty="0" err="1" smtClean="0"/>
              <a:t>Magento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42910" y="6072206"/>
            <a:ext cx="528641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app</a:t>
            </a:r>
            <a:r>
              <a:rPr lang="pt-BR" dirty="0" smtClean="0"/>
              <a:t>/design/</a:t>
            </a:r>
            <a:r>
              <a:rPr lang="pt-BR" dirty="0" err="1" smtClean="0"/>
              <a:t>frontend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286512" y="6072206"/>
            <a:ext cx="250033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skin</a:t>
            </a:r>
            <a:r>
              <a:rPr lang="pt-BR" dirty="0" smtClean="0"/>
              <a:t>/</a:t>
            </a:r>
            <a:r>
              <a:rPr lang="pt-BR" dirty="0" err="1" smtClean="0"/>
              <a:t>frontend</a:t>
            </a: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Elementos de um tema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612775" y="179072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Sobre o palestrante</a:t>
            </a:r>
            <a:endParaRPr lang="pt-BR" dirty="0"/>
          </a:p>
        </p:txBody>
      </p:sp>
      <p:sp>
        <p:nvSpPr>
          <p:cNvPr id="1433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625" y="1714500"/>
            <a:ext cx="8286750" cy="471489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pt-BR" sz="4400" b="1" dirty="0" smtClean="0"/>
              <a:t>André Gugliotti</a:t>
            </a:r>
          </a:p>
          <a:p>
            <a:pPr>
              <a:buNone/>
            </a:pPr>
            <a:r>
              <a:rPr lang="pt-BR" sz="2000" dirty="0" smtClean="0"/>
              <a:t>@</a:t>
            </a:r>
            <a:r>
              <a:rPr lang="pt-BR" sz="2000" dirty="0" err="1" smtClean="0"/>
              <a:t>AndreGugliotti</a:t>
            </a: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#</a:t>
            </a:r>
            <a:r>
              <a:rPr lang="pt-BR" sz="2000" dirty="0" err="1" smtClean="0"/>
              <a:t>Magento</a:t>
            </a:r>
            <a:endParaRPr lang="pt-BR" sz="2000" dirty="0" smtClean="0"/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  <a:p>
            <a:pPr eaLnBrk="1" hangingPunct="1"/>
            <a:r>
              <a:rPr lang="pt-BR" sz="3100" dirty="0" smtClean="0"/>
              <a:t>formado em engenharia civil, em 2000, mas atuando no mercado de web desde 2004</a:t>
            </a:r>
          </a:p>
          <a:p>
            <a:pPr eaLnBrk="1" hangingPunct="1"/>
            <a:r>
              <a:rPr lang="pt-BR" sz="3100" dirty="0" smtClean="0"/>
              <a:t>entre 2005 e 2010, com a marca Hydra Studio –focado em soluções de vendas pela internet, para o cliente final</a:t>
            </a:r>
          </a:p>
          <a:p>
            <a:pPr eaLnBrk="1" hangingPunct="1"/>
            <a:r>
              <a:rPr lang="pt-BR" sz="3100" dirty="0" smtClean="0"/>
              <a:t>profissional certificado Google Adwords, atuando como consultor em comércio eletrônico e marketing digital, voltado para empresas</a:t>
            </a:r>
          </a:p>
          <a:p>
            <a:pPr eaLnBrk="1" hangingPunct="1"/>
            <a:endParaRPr lang="pt-BR" sz="3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Elementos de um tema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612775" y="179072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de templates Magento</a:t>
            </a:r>
            <a:endParaRPr lang="pt-BR" dirty="0"/>
          </a:p>
        </p:txBody>
      </p:sp>
      <p:pic>
        <p:nvPicPr>
          <p:cNvPr id="4" name="Espaço Reservado para Conteúdo 3" descr="term-blocks-structur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49"/>
            <a:ext cx="3929090" cy="4657663"/>
          </a:xfrm>
        </p:spPr>
      </p:pic>
      <p:pic>
        <p:nvPicPr>
          <p:cNvPr id="5" name="Imagem 4" descr="term-blocks-cont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643049"/>
            <a:ext cx="3929090" cy="4657663"/>
          </a:xfrm>
          <a:prstGeom prst="rect">
            <a:avLst/>
          </a:prstGeom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" y="650083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www.magentocommerce.com/design_guide</a:t>
            </a:r>
            <a:endParaRPr lang="pt-BR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de templates Magento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683958" cy="513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" y="6572272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 smtClean="0"/>
              <a:t>www.magentocommerce.com/design_guide</a:t>
            </a:r>
            <a:endParaRPr lang="pt-BR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blocos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Boas práticas de temas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</p:nvPr>
        </p:nvGraphicFramePr>
        <p:xfrm>
          <a:off x="428625" y="1774825"/>
          <a:ext cx="8229600" cy="408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Duas grandes dicas...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trabalhe com o Cache desabilitado ou suas alterações não serão exibidas imediatamente</a:t>
            </a:r>
          </a:p>
          <a:p>
            <a:r>
              <a:rPr lang="pt-BR" dirty="0" smtClean="0"/>
              <a:t>Sistema -&gt; Gerenciamento de Cache</a:t>
            </a:r>
          </a:p>
          <a:p>
            <a:endParaRPr lang="pt-BR" dirty="0" smtClean="0"/>
          </a:p>
          <a:p>
            <a:r>
              <a:rPr lang="pt-BR" dirty="0" smtClean="0"/>
              <a:t>utilize o Template Path Hints, ferramenta que exibe no frontend o caminho de cada um dos blocos utilizados na construção de uma página</a:t>
            </a:r>
          </a:p>
          <a:p>
            <a:r>
              <a:rPr lang="pt-BR" dirty="0" smtClean="0"/>
              <a:t>Sistema -&gt; Configurações -&gt; Desenvolvedor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ATENÇÃO! Essa função só está disponível quando as configurações são definidas em nível de visão de loja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480328" cy="99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 smtClean="0"/>
              <a:t>Requisitos para um profissional </a:t>
            </a:r>
            <a:r>
              <a:rPr lang="pt-BR" sz="3600" dirty="0" err="1" smtClean="0"/>
              <a:t>Magento</a:t>
            </a:r>
            <a:endParaRPr lang="pt-BR" sz="3600" dirty="0" smtClean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214313" y="1785958"/>
          <a:ext cx="87153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Possibilidades de carreira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612775" y="1862158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Como posso estudar Magento?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313" y="1571631"/>
            <a:ext cx="8715375" cy="5072079"/>
          </a:xfrm>
        </p:spPr>
        <p:txBody>
          <a:bodyPr>
            <a:noAutofit/>
          </a:bodyPr>
          <a:lstStyle/>
          <a:p>
            <a:r>
              <a:rPr lang="pt-BR" sz="2400" dirty="0" smtClean="0"/>
              <a:t>Comunidade </a:t>
            </a:r>
            <a:r>
              <a:rPr lang="pt-BR" sz="2400" dirty="0" err="1" smtClean="0"/>
              <a:t>Magento</a:t>
            </a:r>
            <a:r>
              <a:rPr lang="pt-BR" sz="2400" dirty="0" smtClean="0"/>
              <a:t> – comunidademagento.com.</a:t>
            </a:r>
            <a:r>
              <a:rPr lang="pt-BR" sz="2400" dirty="0" err="1" smtClean="0"/>
              <a:t>br</a:t>
            </a:r>
            <a:endParaRPr lang="pt-BR" sz="2400" dirty="0" smtClean="0"/>
          </a:p>
          <a:p>
            <a:r>
              <a:rPr lang="pt-BR" sz="2400" dirty="0" smtClean="0"/>
              <a:t>fórum do Mario Sam – </a:t>
            </a:r>
            <a:r>
              <a:rPr lang="pt-BR" sz="2400" dirty="0" smtClean="0"/>
              <a:t>escolamagento.com</a:t>
            </a:r>
            <a:endParaRPr lang="pt-BR" sz="2400" dirty="0" smtClean="0"/>
          </a:p>
          <a:p>
            <a:r>
              <a:rPr lang="pt-BR" sz="2400" dirty="0" err="1" smtClean="0"/>
              <a:t>screencasts</a:t>
            </a:r>
            <a:r>
              <a:rPr lang="pt-BR" sz="2400" dirty="0" smtClean="0"/>
              <a:t> e tutoriais</a:t>
            </a:r>
          </a:p>
          <a:p>
            <a:pPr eaLnBrk="1" hangingPunct="1">
              <a:buNone/>
            </a:pPr>
            <a:endParaRPr lang="pt-BR" sz="2400" dirty="0" smtClean="0"/>
          </a:p>
          <a:p>
            <a:pPr eaLnBrk="1" hangingPunct="1"/>
            <a:r>
              <a:rPr lang="pt-BR" sz="2400" dirty="0" err="1" smtClean="0"/>
              <a:t>Twitter</a:t>
            </a:r>
            <a:r>
              <a:rPr lang="pt-BR" sz="2400" dirty="0" smtClean="0"/>
              <a:t> oficial do Magento - @magento</a:t>
            </a:r>
          </a:p>
          <a:p>
            <a:pPr eaLnBrk="1" hangingPunct="1"/>
            <a:r>
              <a:rPr lang="pt-BR" sz="2400" dirty="0" smtClean="0"/>
              <a:t>comunidade e fóruns do Magento</a:t>
            </a:r>
          </a:p>
          <a:p>
            <a:pPr eaLnBrk="1" hangingPunct="1"/>
            <a:r>
              <a:rPr lang="pt-BR" sz="2400" dirty="0" smtClean="0"/>
              <a:t>canal do Magento no </a:t>
            </a:r>
            <a:r>
              <a:rPr lang="pt-BR" sz="2400" dirty="0" err="1" smtClean="0"/>
              <a:t>Youtube</a:t>
            </a:r>
            <a:endParaRPr lang="pt-BR" sz="2400" dirty="0" smtClean="0"/>
          </a:p>
          <a:p>
            <a:pPr eaLnBrk="1" hangingPunct="1"/>
            <a:r>
              <a:rPr lang="pt-BR" sz="2400" dirty="0" err="1" smtClean="0"/>
              <a:t>webinars</a:t>
            </a:r>
            <a:r>
              <a:rPr lang="pt-BR" sz="2400" dirty="0" smtClean="0"/>
              <a:t> e workshops</a:t>
            </a:r>
          </a:p>
          <a:p>
            <a:pPr eaLnBrk="1" hangingPunct="1">
              <a:buNone/>
            </a:pPr>
            <a:endParaRPr lang="pt-BR" sz="2400" dirty="0" smtClean="0"/>
          </a:p>
          <a:p>
            <a:r>
              <a:rPr lang="pt-BR" sz="2400" dirty="0" smtClean="0"/>
              <a:t>livro em português – “</a:t>
            </a:r>
            <a:r>
              <a:rPr lang="pt-BR" sz="2400" dirty="0" err="1" smtClean="0"/>
              <a:t>Magento</a:t>
            </a:r>
            <a:r>
              <a:rPr lang="pt-BR" sz="2400" dirty="0" smtClean="0"/>
              <a:t> – Guia Definitivo” – </a:t>
            </a:r>
            <a:r>
              <a:rPr lang="pt-BR" sz="2400" dirty="0" err="1" smtClean="0"/>
              <a:t>Novatec</a:t>
            </a:r>
            <a:endParaRPr lang="pt-BR" sz="2400" dirty="0" smtClean="0"/>
          </a:p>
          <a:p>
            <a:pPr eaLnBrk="1" hangingPunct="1"/>
            <a:r>
              <a:rPr lang="pt-BR" sz="2400" dirty="0" smtClean="0"/>
              <a:t>livros importados – faça uma busca na </a:t>
            </a:r>
            <a:r>
              <a:rPr lang="pt-BR" sz="2400" dirty="0" err="1" smtClean="0"/>
              <a:t>Amazon</a:t>
            </a:r>
            <a:endParaRPr lang="pt-BR" sz="24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Estudando temas em Magento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Magento </a:t>
            </a:r>
            <a:r>
              <a:rPr lang="pt-BR" dirty="0" smtClean="0"/>
              <a:t>Design </a:t>
            </a:r>
            <a:r>
              <a:rPr lang="pt-BR" dirty="0" smtClean="0"/>
              <a:t>Guide, disponível para download em PDF, no site oficial do Magento</a:t>
            </a:r>
          </a:p>
          <a:p>
            <a:r>
              <a:rPr lang="pt-BR" dirty="0" smtClean="0"/>
              <a:t>Magento 1.4 Theming Cookbook, de Jose Argudo Blanco</a:t>
            </a:r>
          </a:p>
          <a:p>
            <a:r>
              <a:rPr lang="pt-BR" dirty="0" smtClean="0"/>
              <a:t>Magento 1.4 Themes Design, de Richard Carter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veremos nessa palestra?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Hora das perguntas!</a:t>
            </a:r>
            <a:endParaRPr lang="pt-BR" dirty="0"/>
          </a:p>
        </p:txBody>
      </p:sp>
      <p:sp>
        <p:nvSpPr>
          <p:cNvPr id="2560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643188"/>
            <a:ext cx="8229600" cy="35004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pt-BR" sz="4400" b="1" dirty="0" smtClean="0"/>
              <a:t>André Gugliotti</a:t>
            </a:r>
          </a:p>
          <a:p>
            <a:pPr algn="ctr" eaLnBrk="1" hangingPunct="1">
              <a:buFont typeface="Wingdings 2" pitchFamily="18" charset="2"/>
              <a:buNone/>
            </a:pPr>
            <a:endParaRPr lang="pt-BR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pt-BR" dirty="0" smtClean="0"/>
              <a:t>andre@gugliotti.com.br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pt-BR" dirty="0" smtClean="0"/>
              <a:t>www.andregugliotti.com.br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pt-BR" dirty="0" smtClean="0"/>
              <a:t>@</a:t>
            </a:r>
            <a:r>
              <a:rPr lang="pt-BR" dirty="0" err="1" smtClean="0"/>
              <a:t>AndreGugliotti</a:t>
            </a:r>
            <a:endParaRPr lang="pt-BR" dirty="0" smtClean="0"/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Entendendo o </a:t>
            </a:r>
            <a:r>
              <a:rPr lang="pt-BR" dirty="0" err="1" smtClean="0"/>
              <a:t>Magento</a:t>
            </a:r>
            <a:endParaRPr lang="pt-BR" dirty="0"/>
          </a:p>
        </p:txBody>
      </p:sp>
      <p:sp>
        <p:nvSpPr>
          <p:cNvPr id="1536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313" y="1643062"/>
            <a:ext cx="8715375" cy="492921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pt-BR" dirty="0" smtClean="0"/>
              <a:t>desenvolvido pela Varien – atual Magento Inc., empresa de software americana, baseado na plataforma </a:t>
            </a:r>
            <a:r>
              <a:rPr lang="pt-BR" dirty="0" err="1" smtClean="0"/>
              <a:t>Zend</a:t>
            </a:r>
            <a:endParaRPr lang="pt-BR" dirty="0" smtClean="0"/>
          </a:p>
          <a:p>
            <a:pPr eaLnBrk="1" hangingPunct="1"/>
            <a:r>
              <a:rPr lang="pt-BR" dirty="0" smtClean="0"/>
              <a:t>lançado oficialmente em março de 2008, é o melhor software de comércio eletrônico da atualidade, com mais de 2,5 mi de downloads e 90.000 lojas</a:t>
            </a:r>
          </a:p>
          <a:p>
            <a:pPr eaLnBrk="1" hangingPunct="1"/>
            <a:r>
              <a:rPr lang="pt-BR" dirty="0" smtClean="0"/>
              <a:t>é a solução usada pelo Uolhost para sua plataforma de lojas virtuais e uma das mais presentes nas solicitações de profissionais</a:t>
            </a:r>
          </a:p>
          <a:p>
            <a:pPr eaLnBrk="1" hangingPunct="1"/>
            <a:r>
              <a:rPr lang="pt-BR" dirty="0" smtClean="0"/>
              <a:t>em 2011, o Ebay/PayPal adquiriu toda a companhia, para usar o código como base para o novo Open X </a:t>
            </a:r>
            <a:r>
              <a:rPr lang="pt-BR" dirty="0" err="1" smtClean="0"/>
              <a:t>Commerce</a:t>
            </a:r>
            <a:endParaRPr lang="pt-BR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Versões do Magento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044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1766551" y="5715016"/>
            <a:ext cx="2591135" cy="547200"/>
            <a:chOff x="5910445" y="27767"/>
            <a:chExt cx="2591135" cy="547200"/>
          </a:xfrm>
        </p:grpSpPr>
        <p:sp>
          <p:nvSpPr>
            <p:cNvPr id="6" name="Retângulo 5"/>
            <p:cNvSpPr/>
            <p:nvPr/>
          </p:nvSpPr>
          <p:spPr>
            <a:xfrm>
              <a:off x="5910445" y="27767"/>
              <a:ext cx="2591135" cy="547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5910445" y="27767"/>
              <a:ext cx="2591135" cy="547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900" b="1" kern="1200" dirty="0" smtClean="0"/>
                <a:t>Magento Go</a:t>
              </a:r>
              <a:endParaRPr lang="pt-BR" sz="1900" b="1" kern="1200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909823" y="5715016"/>
            <a:ext cx="2591135" cy="547200"/>
            <a:chOff x="5910445" y="27767"/>
            <a:chExt cx="2591135" cy="547200"/>
          </a:xfrm>
        </p:grpSpPr>
        <p:sp>
          <p:nvSpPr>
            <p:cNvPr id="9" name="Retângulo 8"/>
            <p:cNvSpPr/>
            <p:nvPr/>
          </p:nvSpPr>
          <p:spPr>
            <a:xfrm>
              <a:off x="5910445" y="27767"/>
              <a:ext cx="2591135" cy="547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5910445" y="27767"/>
              <a:ext cx="2591135" cy="547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900" b="1" kern="1200" dirty="0" smtClean="0"/>
                <a:t>Magento Mobile</a:t>
              </a:r>
              <a:endParaRPr lang="pt-BR" sz="19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Frontend ou Frente de Loja</a:t>
            </a:r>
            <a:endParaRPr lang="pt-BR" dirty="0"/>
          </a:p>
        </p:txBody>
      </p:sp>
      <p:pic>
        <p:nvPicPr>
          <p:cNvPr id="20483" name="Espaço Reservado para Conteúdo 3" descr="fronten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3603" y="1600200"/>
            <a:ext cx="7937487" cy="475775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de lojas</a:t>
            </a:r>
            <a:endParaRPr lang="pt-BR" dirty="0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de lojas</a:t>
            </a:r>
            <a:endParaRPr lang="pt-BR" dirty="0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de cantos arredondados 3"/>
          <p:cNvSpPr/>
          <p:nvPr/>
        </p:nvSpPr>
        <p:spPr>
          <a:xfrm>
            <a:off x="3000364" y="3643314"/>
            <a:ext cx="2214578" cy="2571768"/>
          </a:xfrm>
          <a:prstGeom prst="roundRect">
            <a:avLst>
              <a:gd name="adj" fmla="val 11662"/>
            </a:avLst>
          </a:prstGeom>
          <a:solidFill>
            <a:schemeClr val="accent4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286380" y="3643314"/>
            <a:ext cx="2214578" cy="2571768"/>
          </a:xfrm>
          <a:prstGeom prst="roundRect">
            <a:avLst>
              <a:gd name="adj" fmla="val 11662"/>
            </a:avLst>
          </a:prstGeom>
          <a:solidFill>
            <a:schemeClr val="accent2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7572396" y="3643314"/>
            <a:ext cx="1214446" cy="2571768"/>
          </a:xfrm>
          <a:prstGeom prst="roundRect">
            <a:avLst>
              <a:gd name="adj" fmla="val 11662"/>
            </a:avLst>
          </a:prstGeom>
          <a:solidFill>
            <a:schemeClr val="tx2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Estrutura de lojas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612775" y="179072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1374</TotalTime>
  <Words>1222</Words>
  <Application>Microsoft Office PowerPoint</Application>
  <PresentationFormat>Apresentação na tela (4:3)</PresentationFormat>
  <Paragraphs>238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Mediano</vt:lpstr>
      <vt:lpstr>ANDRÉ GUGLIOTTI</vt:lpstr>
      <vt:lpstr>Sobre o palestrante</vt:lpstr>
      <vt:lpstr>O que veremos nessa palestra?</vt:lpstr>
      <vt:lpstr>Entendendo o Magento</vt:lpstr>
      <vt:lpstr>Versões do Magento</vt:lpstr>
      <vt:lpstr>Frontend ou Frente de Loja</vt:lpstr>
      <vt:lpstr>Estrutura de lojas</vt:lpstr>
      <vt:lpstr>Estrutura de lojas</vt:lpstr>
      <vt:lpstr>Estrutura de lojas</vt:lpstr>
      <vt:lpstr>Configuração em níveis</vt:lpstr>
      <vt:lpstr>Temas personalizados</vt:lpstr>
      <vt:lpstr>Como montar um tema?</vt:lpstr>
      <vt:lpstr>Design Packages</vt:lpstr>
      <vt:lpstr>Design Packages</vt:lpstr>
      <vt:lpstr>Hierarquia de temas Magento</vt:lpstr>
      <vt:lpstr>Hierarquia de temas Magento</vt:lpstr>
      <vt:lpstr>Hierarquia de temas Magento</vt:lpstr>
      <vt:lpstr>Estrutura de um tema Magento</vt:lpstr>
      <vt:lpstr>Elementos de um tema</vt:lpstr>
      <vt:lpstr>Elementos de um tema</vt:lpstr>
      <vt:lpstr>Estrutura de templates Magento</vt:lpstr>
      <vt:lpstr>Estrutura de templates Magento</vt:lpstr>
      <vt:lpstr>Tipos de blocos</vt:lpstr>
      <vt:lpstr>Boas práticas de temas</vt:lpstr>
      <vt:lpstr>Duas grandes dicas...</vt:lpstr>
      <vt:lpstr>Requisitos para um profissional Magento</vt:lpstr>
      <vt:lpstr>Possibilidades de carreira</vt:lpstr>
      <vt:lpstr>Como posso estudar Magento?</vt:lpstr>
      <vt:lpstr>Estudando temas em Magento</vt:lpstr>
      <vt:lpstr>Hora das perguntas!</vt:lpstr>
    </vt:vector>
  </TitlesOfParts>
  <Company>Gpar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Magento para Gerentes</dc:title>
  <dc:creator>Gpar</dc:creator>
  <cp:lastModifiedBy>andre</cp:lastModifiedBy>
  <cp:revision>174</cp:revision>
  <dcterms:created xsi:type="dcterms:W3CDTF">2010-02-08T17:50:51Z</dcterms:created>
  <dcterms:modified xsi:type="dcterms:W3CDTF">2011-08-31T15:04:51Z</dcterms:modified>
</cp:coreProperties>
</file>